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1" r:id="rId5"/>
  </p:sldMasterIdLst>
  <p:notesMasterIdLst>
    <p:notesMasterId r:id="rId37"/>
  </p:notesMasterIdLst>
  <p:handoutMasterIdLst>
    <p:handoutMasterId r:id="rId38"/>
  </p:handoutMasterIdLst>
  <p:sldIdLst>
    <p:sldId id="315" r:id="rId6"/>
    <p:sldId id="257" r:id="rId7"/>
    <p:sldId id="294" r:id="rId8"/>
    <p:sldId id="322" r:id="rId9"/>
    <p:sldId id="296" r:id="rId10"/>
    <p:sldId id="297" r:id="rId11"/>
    <p:sldId id="298" r:id="rId12"/>
    <p:sldId id="301" r:id="rId13"/>
    <p:sldId id="330" r:id="rId14"/>
    <p:sldId id="300" r:id="rId15"/>
    <p:sldId id="320" r:id="rId16"/>
    <p:sldId id="326" r:id="rId17"/>
    <p:sldId id="325" r:id="rId18"/>
    <p:sldId id="317" r:id="rId19"/>
    <p:sldId id="299" r:id="rId20"/>
    <p:sldId id="318" r:id="rId21"/>
    <p:sldId id="316" r:id="rId22"/>
    <p:sldId id="302" r:id="rId23"/>
    <p:sldId id="329" r:id="rId24"/>
    <p:sldId id="303" r:id="rId25"/>
    <p:sldId id="307" r:id="rId26"/>
    <p:sldId id="304" r:id="rId27"/>
    <p:sldId id="308" r:id="rId28"/>
    <p:sldId id="309" r:id="rId29"/>
    <p:sldId id="310" r:id="rId30"/>
    <p:sldId id="311" r:id="rId31"/>
    <p:sldId id="314" r:id="rId32"/>
    <p:sldId id="324" r:id="rId33"/>
    <p:sldId id="321" r:id="rId34"/>
    <p:sldId id="328" r:id="rId35"/>
    <p:sldId id="323" r:id="rId36"/>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5014"/>
    <a:srgbClr val="1A191D"/>
    <a:srgbClr val="5BA9BB"/>
    <a:srgbClr val="EEEE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85" autoAdjust="0"/>
    <p:restoredTop sz="94658" autoAdjust="0"/>
  </p:normalViewPr>
  <p:slideViewPr>
    <p:cSldViewPr snapToGrid="0" showGuides="1">
      <p:cViewPr varScale="1">
        <p:scale>
          <a:sx n="113" d="100"/>
          <a:sy n="113" d="100"/>
        </p:scale>
        <p:origin x="282" y="13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microsoft.com/office/2016/11/relationships/changesInfo" Target="changesInfos/changesInfo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a Carmen Martorell Martínez" userId="5be05cb3-6e42-4625-ae4f-1c2eea917171" providerId="ADAL" clId="{00457FF9-00D8-4D3E-B78B-296F5DC7B0AA}"/>
    <pc:docChg chg="custSel addSld modSld">
      <pc:chgData name="Maria Carmen Martorell Martínez" userId="5be05cb3-6e42-4625-ae4f-1c2eea917171" providerId="ADAL" clId="{00457FF9-00D8-4D3E-B78B-296F5DC7B0AA}" dt="2025-02-11T11:36:00.388" v="3949" actId="20577"/>
      <pc:docMkLst>
        <pc:docMk/>
      </pc:docMkLst>
      <pc:sldChg chg="modSp">
        <pc:chgData name="Maria Carmen Martorell Martínez" userId="5be05cb3-6e42-4625-ae4f-1c2eea917171" providerId="ADAL" clId="{00457FF9-00D8-4D3E-B78B-296F5DC7B0AA}" dt="2025-01-16T11:05:09.545" v="3672" actId="14100"/>
        <pc:sldMkLst>
          <pc:docMk/>
          <pc:sldMk cId="3459278535" sldId="257"/>
        </pc:sldMkLst>
        <pc:spChg chg="mod">
          <ac:chgData name="Maria Carmen Martorell Martínez" userId="5be05cb3-6e42-4625-ae4f-1c2eea917171" providerId="ADAL" clId="{00457FF9-00D8-4D3E-B78B-296F5DC7B0AA}" dt="2025-01-16T11:05:09.545" v="3672" actId="14100"/>
          <ac:spMkLst>
            <pc:docMk/>
            <pc:sldMk cId="3459278535" sldId="257"/>
            <ac:spMk id="3" creationId="{00000000-0000-0000-0000-000000000000}"/>
          </ac:spMkLst>
        </pc:spChg>
        <pc:spChg chg="mod">
          <ac:chgData name="Maria Carmen Martorell Martínez" userId="5be05cb3-6e42-4625-ae4f-1c2eea917171" providerId="ADAL" clId="{00457FF9-00D8-4D3E-B78B-296F5DC7B0AA}" dt="2025-01-16T11:03:26.373" v="3669" actId="20577"/>
          <ac:spMkLst>
            <pc:docMk/>
            <pc:sldMk cId="3459278535" sldId="257"/>
            <ac:spMk id="6" creationId="{4E33C133-BD73-224B-A64D-6AFAC7361EFF}"/>
          </ac:spMkLst>
        </pc:spChg>
      </pc:sldChg>
      <pc:sldChg chg="modSp">
        <pc:chgData name="Maria Carmen Martorell Martínez" userId="5be05cb3-6e42-4625-ae4f-1c2eea917171" providerId="ADAL" clId="{00457FF9-00D8-4D3E-B78B-296F5DC7B0AA}" dt="2025-01-16T10:13:13.482" v="593" actId="20577"/>
        <pc:sldMkLst>
          <pc:docMk/>
          <pc:sldMk cId="2556417779" sldId="299"/>
        </pc:sldMkLst>
        <pc:spChg chg="mod">
          <ac:chgData name="Maria Carmen Martorell Martínez" userId="5be05cb3-6e42-4625-ae4f-1c2eea917171" providerId="ADAL" clId="{00457FF9-00D8-4D3E-B78B-296F5DC7B0AA}" dt="2025-01-16T10:13:13.482" v="593" actId="20577"/>
          <ac:spMkLst>
            <pc:docMk/>
            <pc:sldMk cId="2556417779" sldId="299"/>
            <ac:spMk id="4" creationId="{00000000-0000-0000-0000-000000000000}"/>
          </ac:spMkLst>
        </pc:spChg>
      </pc:sldChg>
      <pc:sldChg chg="modSp">
        <pc:chgData name="Maria Carmen Martorell Martínez" userId="5be05cb3-6e42-4625-ae4f-1c2eea917171" providerId="ADAL" clId="{00457FF9-00D8-4D3E-B78B-296F5DC7B0AA}" dt="2025-01-16T10:05:11.976" v="362" actId="20577"/>
        <pc:sldMkLst>
          <pc:docMk/>
          <pc:sldMk cId="1514439030" sldId="300"/>
        </pc:sldMkLst>
        <pc:spChg chg="mod">
          <ac:chgData name="Maria Carmen Martorell Martínez" userId="5be05cb3-6e42-4625-ae4f-1c2eea917171" providerId="ADAL" clId="{00457FF9-00D8-4D3E-B78B-296F5DC7B0AA}" dt="2025-01-16T10:05:11.976" v="362" actId="20577"/>
          <ac:spMkLst>
            <pc:docMk/>
            <pc:sldMk cId="1514439030" sldId="300"/>
            <ac:spMk id="4" creationId="{00000000-0000-0000-0000-000000000000}"/>
          </ac:spMkLst>
        </pc:spChg>
      </pc:sldChg>
      <pc:sldChg chg="modSp">
        <pc:chgData name="Maria Carmen Martorell Martínez" userId="5be05cb3-6e42-4625-ae4f-1c2eea917171" providerId="ADAL" clId="{00457FF9-00D8-4D3E-B78B-296F5DC7B0AA}" dt="2025-02-11T11:35:48.416" v="3945" actId="20577"/>
        <pc:sldMkLst>
          <pc:docMk/>
          <pc:sldMk cId="3457093107" sldId="301"/>
        </pc:sldMkLst>
        <pc:spChg chg="mod">
          <ac:chgData name="Maria Carmen Martorell Martínez" userId="5be05cb3-6e42-4625-ae4f-1c2eea917171" providerId="ADAL" clId="{00457FF9-00D8-4D3E-B78B-296F5DC7B0AA}" dt="2025-02-11T11:35:48.416" v="3945" actId="20577"/>
          <ac:spMkLst>
            <pc:docMk/>
            <pc:sldMk cId="3457093107" sldId="301"/>
            <ac:spMk id="4" creationId="{00000000-0000-0000-0000-000000000000}"/>
          </ac:spMkLst>
        </pc:spChg>
      </pc:sldChg>
      <pc:sldChg chg="modSp">
        <pc:chgData name="Maria Carmen Martorell Martínez" userId="5be05cb3-6e42-4625-ae4f-1c2eea917171" providerId="ADAL" clId="{00457FF9-00D8-4D3E-B78B-296F5DC7B0AA}" dt="2025-01-16T10:18:58.992" v="1238" actId="20577"/>
        <pc:sldMkLst>
          <pc:docMk/>
          <pc:sldMk cId="2868246065" sldId="302"/>
        </pc:sldMkLst>
        <pc:spChg chg="mod">
          <ac:chgData name="Maria Carmen Martorell Martínez" userId="5be05cb3-6e42-4625-ae4f-1c2eea917171" providerId="ADAL" clId="{00457FF9-00D8-4D3E-B78B-296F5DC7B0AA}" dt="2025-01-16T10:18:58.992" v="1238" actId="20577"/>
          <ac:spMkLst>
            <pc:docMk/>
            <pc:sldMk cId="2868246065" sldId="302"/>
            <ac:spMk id="4" creationId="{00000000-0000-0000-0000-000000000000}"/>
          </ac:spMkLst>
        </pc:spChg>
      </pc:sldChg>
      <pc:sldChg chg="modSp">
        <pc:chgData name="Maria Carmen Martorell Martínez" userId="5be05cb3-6e42-4625-ae4f-1c2eea917171" providerId="ADAL" clId="{00457FF9-00D8-4D3E-B78B-296F5DC7B0AA}" dt="2025-01-16T10:22:16.235" v="1448" actId="14100"/>
        <pc:sldMkLst>
          <pc:docMk/>
          <pc:sldMk cId="2718653300" sldId="303"/>
        </pc:sldMkLst>
        <pc:spChg chg="mod">
          <ac:chgData name="Maria Carmen Martorell Martínez" userId="5be05cb3-6e42-4625-ae4f-1c2eea917171" providerId="ADAL" clId="{00457FF9-00D8-4D3E-B78B-296F5DC7B0AA}" dt="2025-01-16T10:22:10" v="1447" actId="20577"/>
          <ac:spMkLst>
            <pc:docMk/>
            <pc:sldMk cId="2718653300" sldId="303"/>
            <ac:spMk id="4" creationId="{00000000-0000-0000-0000-000000000000}"/>
          </ac:spMkLst>
        </pc:spChg>
        <pc:spChg chg="mod">
          <ac:chgData name="Maria Carmen Martorell Martínez" userId="5be05cb3-6e42-4625-ae4f-1c2eea917171" providerId="ADAL" clId="{00457FF9-00D8-4D3E-B78B-296F5DC7B0AA}" dt="2025-01-16T10:22:16.235" v="1448" actId="14100"/>
          <ac:spMkLst>
            <pc:docMk/>
            <pc:sldMk cId="2718653300" sldId="303"/>
            <ac:spMk id="9" creationId="{00000000-0000-0000-0000-000000000000}"/>
          </ac:spMkLst>
        </pc:spChg>
      </pc:sldChg>
      <pc:sldChg chg="modSp">
        <pc:chgData name="Maria Carmen Martorell Martínez" userId="5be05cb3-6e42-4625-ae4f-1c2eea917171" providerId="ADAL" clId="{00457FF9-00D8-4D3E-B78B-296F5DC7B0AA}" dt="2025-01-16T10:26:21.802" v="1811" actId="20577"/>
        <pc:sldMkLst>
          <pc:docMk/>
          <pc:sldMk cId="848164150" sldId="304"/>
        </pc:sldMkLst>
        <pc:spChg chg="mod">
          <ac:chgData name="Maria Carmen Martorell Martínez" userId="5be05cb3-6e42-4625-ae4f-1c2eea917171" providerId="ADAL" clId="{00457FF9-00D8-4D3E-B78B-296F5DC7B0AA}" dt="2025-01-16T10:26:21.802" v="1811" actId="20577"/>
          <ac:spMkLst>
            <pc:docMk/>
            <pc:sldMk cId="848164150" sldId="304"/>
            <ac:spMk id="4" creationId="{00000000-0000-0000-0000-000000000000}"/>
          </ac:spMkLst>
        </pc:spChg>
      </pc:sldChg>
      <pc:sldChg chg="modSp">
        <pc:chgData name="Maria Carmen Martorell Martínez" userId="5be05cb3-6e42-4625-ae4f-1c2eea917171" providerId="ADAL" clId="{00457FF9-00D8-4D3E-B78B-296F5DC7B0AA}" dt="2025-01-16T10:26:45.890" v="1812" actId="1076"/>
        <pc:sldMkLst>
          <pc:docMk/>
          <pc:sldMk cId="3700748942" sldId="308"/>
        </pc:sldMkLst>
        <pc:spChg chg="mod">
          <ac:chgData name="Maria Carmen Martorell Martínez" userId="5be05cb3-6e42-4625-ae4f-1c2eea917171" providerId="ADAL" clId="{00457FF9-00D8-4D3E-B78B-296F5DC7B0AA}" dt="2025-01-16T10:26:45.890" v="1812" actId="1076"/>
          <ac:spMkLst>
            <pc:docMk/>
            <pc:sldMk cId="3700748942" sldId="308"/>
            <ac:spMk id="2" creationId="{00000000-0000-0000-0000-000000000000}"/>
          </ac:spMkLst>
        </pc:spChg>
      </pc:sldChg>
      <pc:sldChg chg="modSp">
        <pc:chgData name="Maria Carmen Martorell Martínez" userId="5be05cb3-6e42-4625-ae4f-1c2eea917171" providerId="ADAL" clId="{00457FF9-00D8-4D3E-B78B-296F5DC7B0AA}" dt="2025-01-16T10:27:05.809" v="1820" actId="20577"/>
        <pc:sldMkLst>
          <pc:docMk/>
          <pc:sldMk cId="2166254395" sldId="309"/>
        </pc:sldMkLst>
        <pc:spChg chg="mod">
          <ac:chgData name="Maria Carmen Martorell Martínez" userId="5be05cb3-6e42-4625-ae4f-1c2eea917171" providerId="ADAL" clId="{00457FF9-00D8-4D3E-B78B-296F5DC7B0AA}" dt="2025-01-16T10:27:05.809" v="1820" actId="20577"/>
          <ac:spMkLst>
            <pc:docMk/>
            <pc:sldMk cId="2166254395" sldId="309"/>
            <ac:spMk id="4" creationId="{00000000-0000-0000-0000-000000000000}"/>
          </ac:spMkLst>
        </pc:spChg>
      </pc:sldChg>
      <pc:sldChg chg="modSp">
        <pc:chgData name="Maria Carmen Martorell Martínez" userId="5be05cb3-6e42-4625-ae4f-1c2eea917171" providerId="ADAL" clId="{00457FF9-00D8-4D3E-B78B-296F5DC7B0AA}" dt="2025-01-16T10:28:16.178" v="1861" actId="20577"/>
        <pc:sldMkLst>
          <pc:docMk/>
          <pc:sldMk cId="1185472723" sldId="310"/>
        </pc:sldMkLst>
        <pc:spChg chg="mod">
          <ac:chgData name="Maria Carmen Martorell Martínez" userId="5be05cb3-6e42-4625-ae4f-1c2eea917171" providerId="ADAL" clId="{00457FF9-00D8-4D3E-B78B-296F5DC7B0AA}" dt="2025-01-16T10:28:16.178" v="1861" actId="20577"/>
          <ac:spMkLst>
            <pc:docMk/>
            <pc:sldMk cId="1185472723" sldId="310"/>
            <ac:spMk id="4" creationId="{00000000-0000-0000-0000-000000000000}"/>
          </ac:spMkLst>
        </pc:spChg>
      </pc:sldChg>
      <pc:sldChg chg="modSp">
        <pc:chgData name="Maria Carmen Martorell Martínez" userId="5be05cb3-6e42-4625-ae4f-1c2eea917171" providerId="ADAL" clId="{00457FF9-00D8-4D3E-B78B-296F5DC7B0AA}" dt="2025-01-16T10:35:26.707" v="2308" actId="108"/>
        <pc:sldMkLst>
          <pc:docMk/>
          <pc:sldMk cId="4168892001" sldId="311"/>
        </pc:sldMkLst>
        <pc:spChg chg="mod">
          <ac:chgData name="Maria Carmen Martorell Martínez" userId="5be05cb3-6e42-4625-ae4f-1c2eea917171" providerId="ADAL" clId="{00457FF9-00D8-4D3E-B78B-296F5DC7B0AA}" dt="2025-01-16T10:35:26.707" v="2308" actId="108"/>
          <ac:spMkLst>
            <pc:docMk/>
            <pc:sldMk cId="4168892001" sldId="311"/>
            <ac:spMk id="4" creationId="{00000000-0000-0000-0000-000000000000}"/>
          </ac:spMkLst>
        </pc:spChg>
      </pc:sldChg>
      <pc:sldChg chg="modSp">
        <pc:chgData name="Maria Carmen Martorell Martínez" userId="5be05cb3-6e42-4625-ae4f-1c2eea917171" providerId="ADAL" clId="{00457FF9-00D8-4D3E-B78B-296F5DC7B0AA}" dt="2025-01-16T10:40:14.609" v="2534" actId="20577"/>
        <pc:sldMkLst>
          <pc:docMk/>
          <pc:sldMk cId="4019948047" sldId="314"/>
        </pc:sldMkLst>
        <pc:spChg chg="mod">
          <ac:chgData name="Maria Carmen Martorell Martínez" userId="5be05cb3-6e42-4625-ae4f-1c2eea917171" providerId="ADAL" clId="{00457FF9-00D8-4D3E-B78B-296F5DC7B0AA}" dt="2025-01-16T10:40:14.609" v="2534" actId="20577"/>
          <ac:spMkLst>
            <pc:docMk/>
            <pc:sldMk cId="4019948047" sldId="314"/>
            <ac:spMk id="4" creationId="{00000000-0000-0000-0000-000000000000}"/>
          </ac:spMkLst>
        </pc:spChg>
      </pc:sldChg>
      <pc:sldChg chg="modSp">
        <pc:chgData name="Maria Carmen Martorell Martínez" userId="5be05cb3-6e42-4625-ae4f-1c2eea917171" providerId="ADAL" clId="{00457FF9-00D8-4D3E-B78B-296F5DC7B0AA}" dt="2025-01-16T11:03:08.034" v="3661" actId="20577"/>
        <pc:sldMkLst>
          <pc:docMk/>
          <pc:sldMk cId="1906668633" sldId="315"/>
        </pc:sldMkLst>
        <pc:spChg chg="mod">
          <ac:chgData name="Maria Carmen Martorell Martínez" userId="5be05cb3-6e42-4625-ae4f-1c2eea917171" providerId="ADAL" clId="{00457FF9-00D8-4D3E-B78B-296F5DC7B0AA}" dt="2025-01-16T11:03:08.034" v="3661" actId="20577"/>
          <ac:spMkLst>
            <pc:docMk/>
            <pc:sldMk cId="1906668633" sldId="315"/>
            <ac:spMk id="4" creationId="{00000000-0000-0000-0000-000000000000}"/>
          </ac:spMkLst>
        </pc:spChg>
      </pc:sldChg>
      <pc:sldChg chg="modSp">
        <pc:chgData name="Maria Carmen Martorell Martínez" userId="5be05cb3-6e42-4625-ae4f-1c2eea917171" providerId="ADAL" clId="{00457FF9-00D8-4D3E-B78B-296F5DC7B0AA}" dt="2025-01-16T10:16:31.916" v="994" actId="113"/>
        <pc:sldMkLst>
          <pc:docMk/>
          <pc:sldMk cId="3425133178" sldId="316"/>
        </pc:sldMkLst>
        <pc:spChg chg="mod">
          <ac:chgData name="Maria Carmen Martorell Martínez" userId="5be05cb3-6e42-4625-ae4f-1c2eea917171" providerId="ADAL" clId="{00457FF9-00D8-4D3E-B78B-296F5DC7B0AA}" dt="2025-01-16T10:16:31.916" v="994" actId="113"/>
          <ac:spMkLst>
            <pc:docMk/>
            <pc:sldMk cId="3425133178" sldId="316"/>
            <ac:spMk id="4" creationId="{00000000-0000-0000-0000-000000000000}"/>
          </ac:spMkLst>
        </pc:spChg>
      </pc:sldChg>
      <pc:sldChg chg="modSp">
        <pc:chgData name="Maria Carmen Martorell Martínez" userId="5be05cb3-6e42-4625-ae4f-1c2eea917171" providerId="ADAL" clId="{00457FF9-00D8-4D3E-B78B-296F5DC7B0AA}" dt="2025-01-16T10:10:45.793" v="486" actId="20577"/>
        <pc:sldMkLst>
          <pc:docMk/>
          <pc:sldMk cId="2179748146" sldId="317"/>
        </pc:sldMkLst>
        <pc:spChg chg="mod">
          <ac:chgData name="Maria Carmen Martorell Martínez" userId="5be05cb3-6e42-4625-ae4f-1c2eea917171" providerId="ADAL" clId="{00457FF9-00D8-4D3E-B78B-296F5DC7B0AA}" dt="2025-01-16T10:10:45.793" v="486" actId="20577"/>
          <ac:spMkLst>
            <pc:docMk/>
            <pc:sldMk cId="2179748146" sldId="317"/>
            <ac:spMk id="4" creationId="{00000000-0000-0000-0000-000000000000}"/>
          </ac:spMkLst>
        </pc:spChg>
      </pc:sldChg>
      <pc:sldChg chg="modSp">
        <pc:chgData name="Maria Carmen Martorell Martínez" userId="5be05cb3-6e42-4625-ae4f-1c2eea917171" providerId="ADAL" clId="{00457FF9-00D8-4D3E-B78B-296F5DC7B0AA}" dt="2025-01-16T10:15:13.791" v="927" actId="20577"/>
        <pc:sldMkLst>
          <pc:docMk/>
          <pc:sldMk cId="514752468" sldId="318"/>
        </pc:sldMkLst>
        <pc:spChg chg="mod">
          <ac:chgData name="Maria Carmen Martorell Martínez" userId="5be05cb3-6e42-4625-ae4f-1c2eea917171" providerId="ADAL" clId="{00457FF9-00D8-4D3E-B78B-296F5DC7B0AA}" dt="2025-01-16T10:15:13.791" v="927" actId="20577"/>
          <ac:spMkLst>
            <pc:docMk/>
            <pc:sldMk cId="514752468" sldId="318"/>
            <ac:spMk id="4" creationId="{00000000-0000-0000-0000-000000000000}"/>
          </ac:spMkLst>
        </pc:spChg>
      </pc:sldChg>
      <pc:sldChg chg="modSp">
        <pc:chgData name="Maria Carmen Martorell Martínez" userId="5be05cb3-6e42-4625-ae4f-1c2eea917171" providerId="ADAL" clId="{00457FF9-00D8-4D3E-B78B-296F5DC7B0AA}" dt="2025-01-16T10:45:38.979" v="3034" actId="20577"/>
        <pc:sldMkLst>
          <pc:docMk/>
          <pc:sldMk cId="1788538978" sldId="321"/>
        </pc:sldMkLst>
        <pc:spChg chg="mod">
          <ac:chgData name="Maria Carmen Martorell Martínez" userId="5be05cb3-6e42-4625-ae4f-1c2eea917171" providerId="ADAL" clId="{00457FF9-00D8-4D3E-B78B-296F5DC7B0AA}" dt="2025-01-16T10:45:38.979" v="3034" actId="20577"/>
          <ac:spMkLst>
            <pc:docMk/>
            <pc:sldMk cId="1788538978" sldId="321"/>
            <ac:spMk id="4" creationId="{00000000-0000-0000-0000-000000000000}"/>
          </ac:spMkLst>
        </pc:spChg>
      </pc:sldChg>
      <pc:sldChg chg="modSp">
        <pc:chgData name="Maria Carmen Martorell Martínez" userId="5be05cb3-6e42-4625-ae4f-1c2eea917171" providerId="ADAL" clId="{00457FF9-00D8-4D3E-B78B-296F5DC7B0AA}" dt="2025-01-16T11:06:14.923" v="3687" actId="20577"/>
        <pc:sldMkLst>
          <pc:docMk/>
          <pc:sldMk cId="3043441077" sldId="323"/>
        </pc:sldMkLst>
        <pc:spChg chg="mod">
          <ac:chgData name="Maria Carmen Martorell Martínez" userId="5be05cb3-6e42-4625-ae4f-1c2eea917171" providerId="ADAL" clId="{00457FF9-00D8-4D3E-B78B-296F5DC7B0AA}" dt="2025-01-16T11:06:14.923" v="3687" actId="20577"/>
          <ac:spMkLst>
            <pc:docMk/>
            <pc:sldMk cId="3043441077" sldId="323"/>
            <ac:spMk id="4" creationId="{00000000-0000-0000-0000-000000000000}"/>
          </ac:spMkLst>
        </pc:spChg>
      </pc:sldChg>
      <pc:sldChg chg="modSp">
        <pc:chgData name="Maria Carmen Martorell Martínez" userId="5be05cb3-6e42-4625-ae4f-1c2eea917171" providerId="ADAL" clId="{00457FF9-00D8-4D3E-B78B-296F5DC7B0AA}" dt="2025-01-16T10:07:32.771" v="436" actId="20577"/>
        <pc:sldMkLst>
          <pc:docMk/>
          <pc:sldMk cId="3334499672" sldId="325"/>
        </pc:sldMkLst>
        <pc:spChg chg="mod">
          <ac:chgData name="Maria Carmen Martorell Martínez" userId="5be05cb3-6e42-4625-ae4f-1c2eea917171" providerId="ADAL" clId="{00457FF9-00D8-4D3E-B78B-296F5DC7B0AA}" dt="2025-01-16T10:07:32.771" v="436" actId="20577"/>
          <ac:spMkLst>
            <pc:docMk/>
            <pc:sldMk cId="3334499672" sldId="325"/>
            <ac:spMk id="4" creationId="{00000000-0000-0000-0000-000000000000}"/>
          </ac:spMkLst>
        </pc:spChg>
      </pc:sldChg>
      <pc:sldChg chg="modSp">
        <pc:chgData name="Maria Carmen Martorell Martínez" userId="5be05cb3-6e42-4625-ae4f-1c2eea917171" providerId="ADAL" clId="{00457FF9-00D8-4D3E-B78B-296F5DC7B0AA}" dt="2025-01-16T10:56:29.557" v="3627" actId="20577"/>
        <pc:sldMkLst>
          <pc:docMk/>
          <pc:sldMk cId="2219234550" sldId="328"/>
        </pc:sldMkLst>
        <pc:spChg chg="mod">
          <ac:chgData name="Maria Carmen Martorell Martínez" userId="5be05cb3-6e42-4625-ae4f-1c2eea917171" providerId="ADAL" clId="{00457FF9-00D8-4D3E-B78B-296F5DC7B0AA}" dt="2025-01-16T10:56:29.557" v="3627" actId="20577"/>
          <ac:spMkLst>
            <pc:docMk/>
            <pc:sldMk cId="2219234550" sldId="328"/>
            <ac:spMk id="4" creationId="{00000000-0000-0000-0000-000000000000}"/>
          </ac:spMkLst>
        </pc:spChg>
        <pc:picChg chg="mod">
          <ac:chgData name="Maria Carmen Martorell Martínez" userId="5be05cb3-6e42-4625-ae4f-1c2eea917171" providerId="ADAL" clId="{00457FF9-00D8-4D3E-B78B-296F5DC7B0AA}" dt="2025-01-16T10:48:11.705" v="3037" actId="1076"/>
          <ac:picMkLst>
            <pc:docMk/>
            <pc:sldMk cId="2219234550" sldId="328"/>
            <ac:picMk id="18" creationId="{DEC74BAD-F144-4157-9A34-A2D64F2C59BE}"/>
          </ac:picMkLst>
        </pc:picChg>
      </pc:sldChg>
      <pc:sldChg chg="modSp">
        <pc:chgData name="Maria Carmen Martorell Martínez" userId="5be05cb3-6e42-4625-ae4f-1c2eea917171" providerId="ADAL" clId="{00457FF9-00D8-4D3E-B78B-296F5DC7B0AA}" dt="2025-01-16T10:19:49.063" v="1340" actId="20577"/>
        <pc:sldMkLst>
          <pc:docMk/>
          <pc:sldMk cId="4055162144" sldId="329"/>
        </pc:sldMkLst>
        <pc:spChg chg="mod">
          <ac:chgData name="Maria Carmen Martorell Martínez" userId="5be05cb3-6e42-4625-ae4f-1c2eea917171" providerId="ADAL" clId="{00457FF9-00D8-4D3E-B78B-296F5DC7B0AA}" dt="2025-01-16T10:19:49.063" v="1340" actId="20577"/>
          <ac:spMkLst>
            <pc:docMk/>
            <pc:sldMk cId="4055162144" sldId="329"/>
            <ac:spMk id="4" creationId="{00000000-0000-0000-0000-000000000000}"/>
          </ac:spMkLst>
        </pc:spChg>
      </pc:sldChg>
      <pc:sldChg chg="modSp add">
        <pc:chgData name="Maria Carmen Martorell Martínez" userId="5be05cb3-6e42-4625-ae4f-1c2eea917171" providerId="ADAL" clId="{00457FF9-00D8-4D3E-B78B-296F5DC7B0AA}" dt="2025-02-11T11:36:00.388" v="3949" actId="20577"/>
        <pc:sldMkLst>
          <pc:docMk/>
          <pc:sldMk cId="177555131" sldId="330"/>
        </pc:sldMkLst>
        <pc:spChg chg="mod">
          <ac:chgData name="Maria Carmen Martorell Martínez" userId="5be05cb3-6e42-4625-ae4f-1c2eea917171" providerId="ADAL" clId="{00457FF9-00D8-4D3E-B78B-296F5DC7B0AA}" dt="2025-02-11T11:36:00.388" v="3949" actId="20577"/>
          <ac:spMkLst>
            <pc:docMk/>
            <pc:sldMk cId="177555131" sldId="330"/>
            <ac:spMk id="4"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es-ES"/>
              <a:t>10/02/2021</a:t>
            </a:r>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1581421-27F4-426B-B32A-73D3EF1DA196}" type="slidenum">
              <a:rPr lang="es-ES" smtClean="0"/>
              <a:t>‹Nº›</a:t>
            </a:fld>
            <a:endParaRPr lang="es-ES"/>
          </a:p>
        </p:txBody>
      </p:sp>
    </p:spTree>
    <p:extLst>
      <p:ext uri="{BB962C8B-B14F-4D97-AF65-F5344CB8AC3E}">
        <p14:creationId xmlns:p14="http://schemas.microsoft.com/office/powerpoint/2010/main" val="3164263871"/>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r>
              <a:rPr lang="es-ES"/>
              <a:t>10/02/2021</a:t>
            </a:r>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0BA55C-5BC3-4AE0-8ADF-64D5CF5788D2}" type="slidenum">
              <a:rPr lang="es-ES" smtClean="0"/>
              <a:t>‹Nº›</a:t>
            </a:fld>
            <a:endParaRPr lang="es-ES"/>
          </a:p>
        </p:txBody>
      </p:sp>
    </p:spTree>
    <p:extLst>
      <p:ext uri="{BB962C8B-B14F-4D97-AF65-F5344CB8AC3E}">
        <p14:creationId xmlns:p14="http://schemas.microsoft.com/office/powerpoint/2010/main" val="1666204437"/>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32B78233-A5DB-994B-BD41-02BB62B896CA}"/>
              </a:ext>
            </a:extLst>
          </p:cNvPr>
          <p:cNvPicPr>
            <a:picLocks noChangeAspect="1"/>
          </p:cNvPicPr>
          <p:nvPr userDrawn="1"/>
        </p:nvPicPr>
        <p:blipFill>
          <a:blip r:embed="rId2"/>
          <a:stretch>
            <a:fillRect/>
          </a:stretch>
        </p:blipFill>
        <p:spPr>
          <a:xfrm>
            <a:off x="-12096" y="0"/>
            <a:ext cx="12204096" cy="6858000"/>
          </a:xfrm>
          <a:prstGeom prst="rect">
            <a:avLst/>
          </a:prstGeom>
        </p:spPr>
      </p:pic>
      <p:sp>
        <p:nvSpPr>
          <p:cNvPr id="8" name="Marcador de texto 13">
            <a:extLst>
              <a:ext uri="{FF2B5EF4-FFF2-40B4-BE49-F238E27FC236}">
                <a16:creationId xmlns:a16="http://schemas.microsoft.com/office/drawing/2014/main" id="{204741AB-5D58-1643-89C3-8D22DB98A0D9}"/>
              </a:ext>
            </a:extLst>
          </p:cNvPr>
          <p:cNvSpPr>
            <a:spLocks noGrp="1"/>
          </p:cNvSpPr>
          <p:nvPr>
            <p:ph type="body" sz="quarter" idx="10" hasCustomPrompt="1"/>
          </p:nvPr>
        </p:nvSpPr>
        <p:spPr>
          <a:xfrm>
            <a:off x="446893" y="325097"/>
            <a:ext cx="7580339" cy="902393"/>
          </a:xfrm>
          <a:prstGeom prst="rect">
            <a:avLst/>
          </a:prstGeom>
        </p:spPr>
        <p:txBody>
          <a:bodyPr wrap="square" lIns="0" tIns="0" rIns="0" bIns="0"/>
          <a:lstStyle>
            <a:lvl1pPr marL="0" indent="0">
              <a:lnSpc>
                <a:spcPct val="100000"/>
              </a:lnSpc>
              <a:spcBef>
                <a:spcPts val="0"/>
              </a:spcBef>
              <a:buFontTx/>
              <a:buNone/>
              <a:defRPr sz="5400" b="0" i="0" spc="-100" baseline="0">
                <a:solidFill>
                  <a:schemeClr val="tx1"/>
                </a:solidFill>
                <a:latin typeface="Periodico Display UtLg" panose="02000504070000020004" pitchFamily="50" charset="0"/>
                <a:cs typeface="Times New Roman" panose="02020603050405020304" pitchFamily="18" charset="0"/>
              </a:defRPr>
            </a:lvl1pPr>
          </a:lstStyle>
          <a:p>
            <a:r>
              <a:rPr lang="es-ES" dirty="0"/>
              <a:t>Título presentación</a:t>
            </a:r>
          </a:p>
        </p:txBody>
      </p:sp>
      <p:sp>
        <p:nvSpPr>
          <p:cNvPr id="9" name="Marcador de texto 13">
            <a:extLst>
              <a:ext uri="{FF2B5EF4-FFF2-40B4-BE49-F238E27FC236}">
                <a16:creationId xmlns:a16="http://schemas.microsoft.com/office/drawing/2014/main" id="{DF7306E1-EC40-8E43-99C5-762DD9819244}"/>
              </a:ext>
            </a:extLst>
          </p:cNvPr>
          <p:cNvSpPr>
            <a:spLocks noGrp="1"/>
          </p:cNvSpPr>
          <p:nvPr>
            <p:ph type="body" sz="quarter" idx="11" hasCustomPrompt="1"/>
          </p:nvPr>
        </p:nvSpPr>
        <p:spPr>
          <a:xfrm>
            <a:off x="446893" y="1264063"/>
            <a:ext cx="7570912" cy="563602"/>
          </a:xfrm>
          <a:prstGeom prst="rect">
            <a:avLst/>
          </a:prstGeom>
        </p:spPr>
        <p:txBody>
          <a:bodyPr wrap="square" lIns="0" tIns="0" rIns="0" bIns="0"/>
          <a:lstStyle>
            <a:lvl1pPr marL="0" indent="0">
              <a:lnSpc>
                <a:spcPct val="100000"/>
              </a:lnSpc>
              <a:spcBef>
                <a:spcPts val="0"/>
              </a:spcBef>
              <a:buFontTx/>
              <a:buNone/>
              <a:defRPr sz="3300" b="0" i="0" spc="0" baseline="0">
                <a:solidFill>
                  <a:schemeClr val="tx1"/>
                </a:solidFill>
                <a:latin typeface="Visuelt Pro" panose="020B0503040202040104" pitchFamily="34" charset="0"/>
                <a:cs typeface="Arial" panose="020B0604020202020204" pitchFamily="34" charset="0"/>
              </a:defRPr>
            </a:lvl1pPr>
          </a:lstStyle>
          <a:p>
            <a:r>
              <a:rPr lang="es-ES" dirty="0"/>
              <a:t>Subtítulo presentación</a:t>
            </a:r>
          </a:p>
        </p:txBody>
      </p:sp>
    </p:spTree>
    <p:extLst>
      <p:ext uri="{BB962C8B-B14F-4D97-AF65-F5344CB8AC3E}">
        <p14:creationId xmlns:p14="http://schemas.microsoft.com/office/powerpoint/2010/main" val="13033734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Diapositiva de título 2">
    <p:spTree>
      <p:nvGrpSpPr>
        <p:cNvPr id="1" name=""/>
        <p:cNvGrpSpPr/>
        <p:nvPr/>
      </p:nvGrpSpPr>
      <p:grpSpPr>
        <a:xfrm>
          <a:off x="0" y="0"/>
          <a:ext cx="0" cy="0"/>
          <a:chOff x="0" y="0"/>
          <a:chExt cx="0" cy="0"/>
        </a:xfrm>
      </p:grpSpPr>
      <p:sp>
        <p:nvSpPr>
          <p:cNvPr id="8" name="Marcador de texto 13">
            <a:extLst>
              <a:ext uri="{FF2B5EF4-FFF2-40B4-BE49-F238E27FC236}">
                <a16:creationId xmlns:a16="http://schemas.microsoft.com/office/drawing/2014/main" id="{B6CB6766-AA25-7F46-A3DD-4D70475B902D}"/>
              </a:ext>
            </a:extLst>
          </p:cNvPr>
          <p:cNvSpPr>
            <a:spLocks noGrp="1"/>
          </p:cNvSpPr>
          <p:nvPr>
            <p:ph type="body" sz="quarter" idx="10" hasCustomPrompt="1"/>
          </p:nvPr>
        </p:nvSpPr>
        <p:spPr>
          <a:xfrm>
            <a:off x="328160" y="5054600"/>
            <a:ext cx="11415107" cy="948267"/>
          </a:xfrm>
          <a:prstGeom prst="rect">
            <a:avLst/>
          </a:prstGeom>
        </p:spPr>
        <p:txBody>
          <a:bodyPr wrap="square" lIns="0" tIns="0" rIns="0" bIns="0" anchor="b" anchorCtr="0"/>
          <a:lstStyle>
            <a:lvl1pPr marL="0" indent="0">
              <a:lnSpc>
                <a:spcPct val="100000"/>
              </a:lnSpc>
              <a:spcBef>
                <a:spcPts val="0"/>
              </a:spcBef>
              <a:buFontTx/>
              <a:buNone/>
              <a:defRPr sz="6100" b="0" i="0" spc="-100" baseline="0">
                <a:solidFill>
                  <a:schemeClr val="tx1"/>
                </a:solidFill>
                <a:latin typeface="Periodico Display UtLg" panose="02000504070000020004" pitchFamily="50" charset="0"/>
                <a:cs typeface="Times New Roman" panose="02020603050405020304" pitchFamily="18" charset="0"/>
              </a:defRPr>
            </a:lvl1pPr>
          </a:lstStyle>
          <a:p>
            <a:r>
              <a:rPr lang="es-ES" dirty="0"/>
              <a:t>Título capítulo</a:t>
            </a:r>
          </a:p>
        </p:txBody>
      </p:sp>
      <p:sp>
        <p:nvSpPr>
          <p:cNvPr id="4" name="Hexágono 1"/>
          <p:cNvSpPr/>
          <p:nvPr userDrawn="1"/>
        </p:nvSpPr>
        <p:spPr>
          <a:xfrm rot="2700000">
            <a:off x="6180994" y="1257826"/>
            <a:ext cx="3952170" cy="3953176"/>
          </a:xfrm>
          <a:prstGeom prst="rect">
            <a:avLst/>
          </a:prstGeom>
          <a:solidFill>
            <a:srgbClr val="E65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7820241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Diapositiva de título 2">
    <p:spTree>
      <p:nvGrpSpPr>
        <p:cNvPr id="1" name=""/>
        <p:cNvGrpSpPr/>
        <p:nvPr/>
      </p:nvGrpSpPr>
      <p:grpSpPr>
        <a:xfrm>
          <a:off x="0" y="0"/>
          <a:ext cx="0" cy="0"/>
          <a:chOff x="0" y="0"/>
          <a:chExt cx="0" cy="0"/>
        </a:xfrm>
      </p:grpSpPr>
      <p:sp>
        <p:nvSpPr>
          <p:cNvPr id="8" name="Marcador de texto 13">
            <a:extLst>
              <a:ext uri="{FF2B5EF4-FFF2-40B4-BE49-F238E27FC236}">
                <a16:creationId xmlns:a16="http://schemas.microsoft.com/office/drawing/2014/main" id="{B6CB6766-AA25-7F46-A3DD-4D70475B902D}"/>
              </a:ext>
            </a:extLst>
          </p:cNvPr>
          <p:cNvSpPr>
            <a:spLocks noGrp="1"/>
          </p:cNvSpPr>
          <p:nvPr>
            <p:ph type="body" sz="quarter" idx="10" hasCustomPrompt="1"/>
          </p:nvPr>
        </p:nvSpPr>
        <p:spPr>
          <a:xfrm>
            <a:off x="328160" y="5054600"/>
            <a:ext cx="11415107" cy="948267"/>
          </a:xfrm>
          <a:prstGeom prst="rect">
            <a:avLst/>
          </a:prstGeom>
        </p:spPr>
        <p:txBody>
          <a:bodyPr wrap="square" lIns="0" tIns="0" rIns="0" bIns="0" anchor="b" anchorCtr="0"/>
          <a:lstStyle>
            <a:lvl1pPr marL="0" indent="0">
              <a:lnSpc>
                <a:spcPct val="100000"/>
              </a:lnSpc>
              <a:spcBef>
                <a:spcPts val="0"/>
              </a:spcBef>
              <a:buFontTx/>
              <a:buNone/>
              <a:defRPr sz="6100" b="0" i="0" spc="-100" baseline="0">
                <a:solidFill>
                  <a:schemeClr val="tx1"/>
                </a:solidFill>
                <a:latin typeface="Periodico Display UtLg" panose="02000504070000020004" pitchFamily="50" charset="0"/>
                <a:cs typeface="Times New Roman" panose="02020603050405020304" pitchFamily="18" charset="0"/>
              </a:defRPr>
            </a:lvl1pPr>
          </a:lstStyle>
          <a:p>
            <a:r>
              <a:rPr lang="es-ES" dirty="0"/>
              <a:t>Título capítulo</a:t>
            </a:r>
          </a:p>
        </p:txBody>
      </p:sp>
      <p:sp>
        <p:nvSpPr>
          <p:cNvPr id="5" name="Hexágono 1"/>
          <p:cNvSpPr/>
          <p:nvPr userDrawn="1"/>
        </p:nvSpPr>
        <p:spPr>
          <a:xfrm>
            <a:off x="5321925" y="439451"/>
            <a:ext cx="5917957" cy="5563416"/>
          </a:xfrm>
          <a:prstGeom prst="pentagon">
            <a:avLst/>
          </a:prstGeom>
          <a:solidFill>
            <a:srgbClr val="E65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5305663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estacado 1">
    <p:spTree>
      <p:nvGrpSpPr>
        <p:cNvPr id="1" name=""/>
        <p:cNvGrpSpPr/>
        <p:nvPr/>
      </p:nvGrpSpPr>
      <p:grpSpPr>
        <a:xfrm>
          <a:off x="0" y="0"/>
          <a:ext cx="0" cy="0"/>
          <a:chOff x="0" y="0"/>
          <a:chExt cx="0" cy="0"/>
        </a:xfrm>
      </p:grpSpPr>
      <p:sp>
        <p:nvSpPr>
          <p:cNvPr id="8" name="Forma libre 7"/>
          <p:cNvSpPr/>
          <p:nvPr userDrawn="1"/>
        </p:nvSpPr>
        <p:spPr>
          <a:xfrm rot="18900759">
            <a:off x="3070681" y="1380981"/>
            <a:ext cx="5665932" cy="4429228"/>
          </a:xfrm>
          <a:custGeom>
            <a:avLst/>
            <a:gdLst>
              <a:gd name="connsiteX0" fmla="*/ 5015075 w 5665932"/>
              <a:gd name="connsiteY0" fmla="*/ 648365 h 4429228"/>
              <a:gd name="connsiteX1" fmla="*/ 5018245 w 5665932"/>
              <a:gd name="connsiteY1" fmla="*/ 3783325 h 4429228"/>
              <a:gd name="connsiteX2" fmla="*/ 3557758 w 5665932"/>
              <a:gd name="connsiteY2" fmla="*/ 4429228 h 4429228"/>
              <a:gd name="connsiteX3" fmla="*/ 3336317 w 5665932"/>
              <a:gd name="connsiteY3" fmla="*/ 4426460 h 4429228"/>
              <a:gd name="connsiteX4" fmla="*/ 2291490 w 5665932"/>
              <a:gd name="connsiteY4" fmla="*/ 4426461 h 4429228"/>
              <a:gd name="connsiteX5" fmla="*/ 2291490 w 5665932"/>
              <a:gd name="connsiteY5" fmla="*/ 4426398 h 4429228"/>
              <a:gd name="connsiteX6" fmla="*/ 2112653 w 5665932"/>
              <a:gd name="connsiteY6" fmla="*/ 4428429 h 4429228"/>
              <a:gd name="connsiteX7" fmla="*/ 650858 w 5665932"/>
              <a:gd name="connsiteY7" fmla="*/ 3780861 h 4429228"/>
              <a:gd name="connsiteX8" fmla="*/ 647687 w 5665932"/>
              <a:gd name="connsiteY8" fmla="*/ 645902 h 4429228"/>
              <a:gd name="connsiteX9" fmla="*/ 2108174 w 5665932"/>
              <a:gd name="connsiteY9" fmla="*/ 0 h 4429228"/>
              <a:gd name="connsiteX10" fmla="*/ 2336008 w 5665932"/>
              <a:gd name="connsiteY10" fmla="*/ 2847 h 4429228"/>
              <a:gd name="connsiteX11" fmla="*/ 3372884 w 5665932"/>
              <a:gd name="connsiteY11" fmla="*/ 2847 h 4429228"/>
              <a:gd name="connsiteX12" fmla="*/ 3553279 w 5665932"/>
              <a:gd name="connsiteY12" fmla="*/ 798 h 4429228"/>
              <a:gd name="connsiteX13" fmla="*/ 5015075 w 5665932"/>
              <a:gd name="connsiteY13" fmla="*/ 648365 h 4429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65932" h="4429228">
                <a:moveTo>
                  <a:pt x="5015075" y="648365"/>
                </a:moveTo>
                <a:cubicBezTo>
                  <a:pt x="5881646" y="1514554"/>
                  <a:pt x="5883065" y="2918123"/>
                  <a:pt x="5018245" y="3783325"/>
                </a:cubicBezTo>
                <a:cubicBezTo>
                  <a:pt x="4612861" y="4188888"/>
                  <a:pt x="4089099" y="4404168"/>
                  <a:pt x="3557758" y="4429228"/>
                </a:cubicBezTo>
                <a:lnTo>
                  <a:pt x="3336317" y="4426460"/>
                </a:lnTo>
                <a:lnTo>
                  <a:pt x="2291490" y="4426461"/>
                </a:lnTo>
                <a:lnTo>
                  <a:pt x="2291490" y="4426398"/>
                </a:lnTo>
                <a:lnTo>
                  <a:pt x="2112653" y="4428429"/>
                </a:lnTo>
                <a:cubicBezTo>
                  <a:pt x="1581261" y="4402764"/>
                  <a:pt x="1057063" y="4186887"/>
                  <a:pt x="650858" y="3780861"/>
                </a:cubicBezTo>
                <a:cubicBezTo>
                  <a:pt x="-215713" y="2914673"/>
                  <a:pt x="-217133" y="1511103"/>
                  <a:pt x="647687" y="645902"/>
                </a:cubicBezTo>
                <a:cubicBezTo>
                  <a:pt x="1053071" y="240338"/>
                  <a:pt x="1576833" y="25059"/>
                  <a:pt x="2108174" y="0"/>
                </a:cubicBezTo>
                <a:lnTo>
                  <a:pt x="2336008" y="2847"/>
                </a:lnTo>
                <a:lnTo>
                  <a:pt x="3372884" y="2847"/>
                </a:lnTo>
                <a:lnTo>
                  <a:pt x="3553279" y="798"/>
                </a:lnTo>
                <a:cubicBezTo>
                  <a:pt x="4084672" y="26463"/>
                  <a:pt x="4608870" y="242340"/>
                  <a:pt x="5015075" y="648365"/>
                </a:cubicBezTo>
                <a:close/>
              </a:path>
            </a:pathLst>
          </a:custGeom>
          <a:solidFill>
            <a:srgbClr val="E65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Marcador de texto 25">
            <a:extLst>
              <a:ext uri="{FF2B5EF4-FFF2-40B4-BE49-F238E27FC236}">
                <a16:creationId xmlns:a16="http://schemas.microsoft.com/office/drawing/2014/main" id="{20E762A7-AB1F-594B-A340-FF5D4F7B0B1D}"/>
              </a:ext>
            </a:extLst>
          </p:cNvPr>
          <p:cNvSpPr>
            <a:spLocks noGrp="1"/>
          </p:cNvSpPr>
          <p:nvPr>
            <p:ph type="body" sz="quarter" idx="10" hasCustomPrompt="1"/>
          </p:nvPr>
        </p:nvSpPr>
        <p:spPr>
          <a:xfrm>
            <a:off x="257464" y="894089"/>
            <a:ext cx="4114249" cy="523642"/>
          </a:xfrm>
          <a:prstGeom prst="rect">
            <a:avLst/>
          </a:prstGeom>
        </p:spPr>
        <p:txBody>
          <a:bodyPr/>
          <a:lstStyle>
            <a:lvl1pPr marL="0" indent="0">
              <a:buNone/>
              <a:defRPr sz="3100" b="1" i="0">
                <a:solidFill>
                  <a:schemeClr val="tx1"/>
                </a:solidFill>
                <a:latin typeface="Periodico Display Rg" panose="02000504080000020004" pitchFamily="50" charset="0"/>
                <a:cs typeface="Times New Roman" panose="02020603050405020304" pitchFamily="18" charset="0"/>
              </a:defRPr>
            </a:lvl1pPr>
          </a:lstStyle>
          <a:p>
            <a:r>
              <a:rPr lang="es-ES" dirty="0"/>
              <a:t>Título </a:t>
            </a:r>
            <a:r>
              <a:rPr lang="es-ES" dirty="0" err="1"/>
              <a:t>slide</a:t>
            </a:r>
            <a:endParaRPr lang="es-ES" dirty="0"/>
          </a:p>
        </p:txBody>
      </p:sp>
      <p:sp>
        <p:nvSpPr>
          <p:cNvPr id="11" name="Marcador de texto 25">
            <a:extLst>
              <a:ext uri="{FF2B5EF4-FFF2-40B4-BE49-F238E27FC236}">
                <a16:creationId xmlns:a16="http://schemas.microsoft.com/office/drawing/2014/main" id="{468D7502-58FE-6643-944A-CFE1CE85A538}"/>
              </a:ext>
            </a:extLst>
          </p:cNvPr>
          <p:cNvSpPr>
            <a:spLocks noGrp="1"/>
          </p:cNvSpPr>
          <p:nvPr>
            <p:ph type="body" sz="quarter" idx="11" hasCustomPrompt="1"/>
          </p:nvPr>
        </p:nvSpPr>
        <p:spPr>
          <a:xfrm>
            <a:off x="257464" y="306003"/>
            <a:ext cx="4159359" cy="282083"/>
          </a:xfrm>
          <a:prstGeom prst="rect">
            <a:avLst/>
          </a:prstGeom>
        </p:spPr>
        <p:txBody>
          <a:bodyPr anchor="ctr" anchorCtr="0"/>
          <a:lstStyle>
            <a:lvl1pPr marL="0" indent="0">
              <a:buNone/>
              <a:defRPr sz="1200" b="1">
                <a:solidFill>
                  <a:schemeClr val="tx1"/>
                </a:solidFill>
                <a:latin typeface="Visuelt Pro" panose="020B0503040202040104" pitchFamily="34" charset="0"/>
              </a:defRPr>
            </a:lvl1pPr>
          </a:lstStyle>
          <a:p>
            <a:r>
              <a:rPr lang="es-ES" dirty="0"/>
              <a:t>00. Título capítulo</a:t>
            </a:r>
          </a:p>
        </p:txBody>
      </p:sp>
      <p:sp>
        <p:nvSpPr>
          <p:cNvPr id="7" name="Marcador de texto 72">
            <a:extLst>
              <a:ext uri="{FF2B5EF4-FFF2-40B4-BE49-F238E27FC236}">
                <a16:creationId xmlns:a16="http://schemas.microsoft.com/office/drawing/2014/main" id="{E018DC42-B9C2-B340-BB46-3221EDF8690E}"/>
              </a:ext>
            </a:extLst>
          </p:cNvPr>
          <p:cNvSpPr>
            <a:spLocks noGrp="1"/>
          </p:cNvSpPr>
          <p:nvPr>
            <p:ph type="body" sz="quarter" idx="22" hasCustomPrompt="1"/>
          </p:nvPr>
        </p:nvSpPr>
        <p:spPr>
          <a:xfrm>
            <a:off x="773078" y="1679957"/>
            <a:ext cx="10645843" cy="3498086"/>
          </a:xfrm>
          <a:prstGeom prst="rect">
            <a:avLst/>
          </a:prstGeom>
        </p:spPr>
        <p:txBody>
          <a:bodyPr/>
          <a:lstStyle>
            <a:lvl1pPr marL="0" indent="0" algn="ctr">
              <a:spcBef>
                <a:spcPts val="100"/>
              </a:spcBef>
              <a:buNone/>
              <a:defRPr sz="5000" b="0">
                <a:solidFill>
                  <a:schemeClr val="tx1"/>
                </a:solidFill>
                <a:latin typeface="Visuelt Pro" panose="020B0503040202040104" pitchFamily="34" charset="0"/>
              </a:defRPr>
            </a:lvl1pPr>
          </a:lstStyle>
          <a:p>
            <a:r>
              <a:rPr lang="es-ES" dirty="0"/>
              <a:t>Texto destacado </a:t>
            </a:r>
            <a:r>
              <a:rPr lang="es-ES" dirty="0" err="1"/>
              <a:t>lorem</a:t>
            </a:r>
            <a:r>
              <a:rPr lang="es-ES" dirty="0"/>
              <a:t> </a:t>
            </a:r>
            <a:r>
              <a:rPr lang="es-ES" dirty="0" err="1"/>
              <a:t>ipsum</a:t>
            </a:r>
            <a:r>
              <a:rPr lang="es-ES" dirty="0"/>
              <a:t> dolor </a:t>
            </a:r>
            <a:r>
              <a:rPr lang="es-ES" dirty="0" err="1"/>
              <a:t>sit</a:t>
            </a:r>
            <a:r>
              <a:rPr lang="es-ES" dirty="0"/>
              <a:t> </a:t>
            </a:r>
            <a:r>
              <a:rPr lang="es-ES" dirty="0" err="1"/>
              <a:t>amet</a:t>
            </a:r>
            <a:r>
              <a:rPr lang="es-ES" dirty="0"/>
              <a:t>, </a:t>
            </a:r>
            <a:r>
              <a:rPr lang="es-ES" dirty="0" err="1"/>
              <a:t>consectetuer</a:t>
            </a:r>
            <a:r>
              <a:rPr lang="es-ES" dirty="0"/>
              <a:t> </a:t>
            </a:r>
            <a:r>
              <a:rPr lang="es-ES" dirty="0" err="1"/>
              <a:t>adipiscing</a:t>
            </a:r>
            <a:r>
              <a:rPr lang="es-ES" dirty="0"/>
              <a:t> </a:t>
            </a:r>
            <a:r>
              <a:rPr lang="es-ES" dirty="0" err="1"/>
              <a:t>elit</a:t>
            </a:r>
            <a:r>
              <a:rPr lang="es-ES" dirty="0"/>
              <a:t>, sed </a:t>
            </a:r>
            <a:r>
              <a:rPr lang="es-ES" dirty="0" err="1"/>
              <a:t>diam</a:t>
            </a:r>
            <a:r>
              <a:rPr lang="es-ES" dirty="0"/>
              <a:t> </a:t>
            </a:r>
            <a:r>
              <a:rPr lang="es-ES" dirty="0" err="1"/>
              <a:t>nonummy</a:t>
            </a:r>
            <a:r>
              <a:rPr lang="es-ES" dirty="0"/>
              <a:t> </a:t>
            </a:r>
            <a:r>
              <a:rPr lang="es-ES" dirty="0" err="1"/>
              <a:t>nibh</a:t>
            </a:r>
            <a:r>
              <a:rPr lang="es-ES" dirty="0"/>
              <a:t> </a:t>
            </a:r>
            <a:r>
              <a:rPr lang="es-ES" dirty="0" err="1"/>
              <a:t>euismod</a:t>
            </a:r>
            <a:r>
              <a:rPr lang="es-ES" dirty="0"/>
              <a:t> </a:t>
            </a:r>
            <a:r>
              <a:rPr lang="es-ES" dirty="0" err="1"/>
              <a:t>tincidunt</a:t>
            </a:r>
            <a:r>
              <a:rPr lang="es-ES" dirty="0"/>
              <a:t> ut </a:t>
            </a:r>
            <a:r>
              <a:rPr lang="es-ES" dirty="0" err="1"/>
              <a:t>laoreet</a:t>
            </a:r>
            <a:r>
              <a:rPr lang="es-ES" dirty="0"/>
              <a:t> </a:t>
            </a:r>
            <a:r>
              <a:rPr lang="es-ES" dirty="0" err="1"/>
              <a:t>dolore</a:t>
            </a:r>
            <a:r>
              <a:rPr lang="es-ES" dirty="0"/>
              <a:t> magna </a:t>
            </a:r>
            <a:r>
              <a:rPr lang="es-ES" dirty="0" err="1"/>
              <a:t>aliquam</a:t>
            </a:r>
            <a:r>
              <a:rPr lang="es-ES" dirty="0"/>
              <a:t> </a:t>
            </a:r>
            <a:r>
              <a:rPr lang="es-ES" dirty="0" err="1"/>
              <a:t>erat</a:t>
            </a:r>
            <a:r>
              <a:rPr lang="es-ES" dirty="0"/>
              <a:t> </a:t>
            </a:r>
            <a:r>
              <a:rPr lang="es-ES" dirty="0" err="1"/>
              <a:t>volutpat</a:t>
            </a:r>
            <a:r>
              <a:rPr lang="es-ES" dirty="0"/>
              <a:t>. </a:t>
            </a:r>
          </a:p>
        </p:txBody>
      </p:sp>
    </p:spTree>
    <p:extLst>
      <p:ext uri="{BB962C8B-B14F-4D97-AF65-F5344CB8AC3E}">
        <p14:creationId xmlns:p14="http://schemas.microsoft.com/office/powerpoint/2010/main" val="25045588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estacado 3">
    <p:bg>
      <p:bgPr>
        <a:solidFill>
          <a:schemeClr val="tx2"/>
        </a:solidFill>
        <a:effectLst/>
      </p:bgPr>
    </p:bg>
    <p:spTree>
      <p:nvGrpSpPr>
        <p:cNvPr id="1" name=""/>
        <p:cNvGrpSpPr/>
        <p:nvPr/>
      </p:nvGrpSpPr>
      <p:grpSpPr>
        <a:xfrm>
          <a:off x="0" y="0"/>
          <a:ext cx="0" cy="0"/>
          <a:chOff x="0" y="0"/>
          <a:chExt cx="0" cy="0"/>
        </a:xfrm>
      </p:grpSpPr>
      <p:sp>
        <p:nvSpPr>
          <p:cNvPr id="6" name="Hexágono 1"/>
          <p:cNvSpPr/>
          <p:nvPr userDrawn="1"/>
        </p:nvSpPr>
        <p:spPr>
          <a:xfrm>
            <a:off x="2888161" y="647292"/>
            <a:ext cx="6415679" cy="5563416"/>
          </a:xfrm>
          <a:custGeom>
            <a:avLst/>
            <a:gdLst>
              <a:gd name="connsiteX0" fmla="*/ 0 w 5998585"/>
              <a:gd name="connsiteY0" fmla="*/ 2781709 h 5563418"/>
              <a:gd name="connsiteX1" fmla="*/ 1390855 w 5998585"/>
              <a:gd name="connsiteY1" fmla="*/ 1 h 5563418"/>
              <a:gd name="connsiteX2" fmla="*/ 4607731 w 5998585"/>
              <a:gd name="connsiteY2" fmla="*/ 1 h 5563418"/>
              <a:gd name="connsiteX3" fmla="*/ 5998585 w 5998585"/>
              <a:gd name="connsiteY3" fmla="*/ 2781709 h 5563418"/>
              <a:gd name="connsiteX4" fmla="*/ 4607731 w 5998585"/>
              <a:gd name="connsiteY4" fmla="*/ 5563417 h 5563418"/>
              <a:gd name="connsiteX5" fmla="*/ 1390855 w 5998585"/>
              <a:gd name="connsiteY5" fmla="*/ 5563417 h 5563418"/>
              <a:gd name="connsiteX6" fmla="*/ 0 w 5998585"/>
              <a:gd name="connsiteY6" fmla="*/ 2781709 h 5563418"/>
              <a:gd name="connsiteX0" fmla="*/ 0 w 6207132"/>
              <a:gd name="connsiteY0" fmla="*/ 2785719 h 5563416"/>
              <a:gd name="connsiteX1" fmla="*/ 1599402 w 6207132"/>
              <a:gd name="connsiteY1" fmla="*/ 0 h 5563416"/>
              <a:gd name="connsiteX2" fmla="*/ 4816278 w 6207132"/>
              <a:gd name="connsiteY2" fmla="*/ 0 h 5563416"/>
              <a:gd name="connsiteX3" fmla="*/ 6207132 w 6207132"/>
              <a:gd name="connsiteY3" fmla="*/ 2781708 h 5563416"/>
              <a:gd name="connsiteX4" fmla="*/ 4816278 w 6207132"/>
              <a:gd name="connsiteY4" fmla="*/ 5563416 h 5563416"/>
              <a:gd name="connsiteX5" fmla="*/ 1599402 w 6207132"/>
              <a:gd name="connsiteY5" fmla="*/ 5563416 h 5563416"/>
              <a:gd name="connsiteX6" fmla="*/ 0 w 6207132"/>
              <a:gd name="connsiteY6" fmla="*/ 2785719 h 5563416"/>
              <a:gd name="connsiteX0" fmla="*/ 0 w 6415679"/>
              <a:gd name="connsiteY0" fmla="*/ 2785719 h 5563416"/>
              <a:gd name="connsiteX1" fmla="*/ 1599402 w 6415679"/>
              <a:gd name="connsiteY1" fmla="*/ 0 h 5563416"/>
              <a:gd name="connsiteX2" fmla="*/ 4816278 w 6415679"/>
              <a:gd name="connsiteY2" fmla="*/ 0 h 5563416"/>
              <a:gd name="connsiteX3" fmla="*/ 6415679 w 6415679"/>
              <a:gd name="connsiteY3" fmla="*/ 2785718 h 5563416"/>
              <a:gd name="connsiteX4" fmla="*/ 4816278 w 6415679"/>
              <a:gd name="connsiteY4" fmla="*/ 5563416 h 5563416"/>
              <a:gd name="connsiteX5" fmla="*/ 1599402 w 6415679"/>
              <a:gd name="connsiteY5" fmla="*/ 5563416 h 5563416"/>
              <a:gd name="connsiteX6" fmla="*/ 0 w 6415679"/>
              <a:gd name="connsiteY6" fmla="*/ 2785719 h 5563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15679" h="5563416">
                <a:moveTo>
                  <a:pt x="0" y="2785719"/>
                </a:moveTo>
                <a:lnTo>
                  <a:pt x="1599402" y="0"/>
                </a:lnTo>
                <a:lnTo>
                  <a:pt x="4816278" y="0"/>
                </a:lnTo>
                <a:lnTo>
                  <a:pt x="6415679" y="2785718"/>
                </a:lnTo>
                <a:lnTo>
                  <a:pt x="4816278" y="5563416"/>
                </a:lnTo>
                <a:lnTo>
                  <a:pt x="1599402" y="5563416"/>
                </a:lnTo>
                <a:lnTo>
                  <a:pt x="0" y="278571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Marcador de texto 25">
            <a:extLst>
              <a:ext uri="{FF2B5EF4-FFF2-40B4-BE49-F238E27FC236}">
                <a16:creationId xmlns:a16="http://schemas.microsoft.com/office/drawing/2014/main" id="{20E762A7-AB1F-594B-A340-FF5D4F7B0B1D}"/>
              </a:ext>
            </a:extLst>
          </p:cNvPr>
          <p:cNvSpPr>
            <a:spLocks noGrp="1"/>
          </p:cNvSpPr>
          <p:nvPr>
            <p:ph type="body" sz="quarter" idx="10" hasCustomPrompt="1"/>
          </p:nvPr>
        </p:nvSpPr>
        <p:spPr>
          <a:xfrm>
            <a:off x="257464" y="894089"/>
            <a:ext cx="4114249" cy="523642"/>
          </a:xfrm>
          <a:prstGeom prst="rect">
            <a:avLst/>
          </a:prstGeom>
        </p:spPr>
        <p:txBody>
          <a:bodyPr/>
          <a:lstStyle>
            <a:lvl1pPr marL="0" indent="0">
              <a:buNone/>
              <a:defRPr sz="3100" b="1" i="0">
                <a:solidFill>
                  <a:schemeClr val="tx1"/>
                </a:solidFill>
                <a:latin typeface="Periodico Display Rg" panose="02000504080000020004" pitchFamily="50" charset="0"/>
                <a:cs typeface="Times New Roman" panose="02020603050405020304" pitchFamily="18" charset="0"/>
              </a:defRPr>
            </a:lvl1pPr>
          </a:lstStyle>
          <a:p>
            <a:r>
              <a:rPr lang="es-ES" dirty="0"/>
              <a:t>Título </a:t>
            </a:r>
            <a:r>
              <a:rPr lang="es-ES" dirty="0" err="1"/>
              <a:t>slide</a:t>
            </a:r>
            <a:endParaRPr lang="es-ES" dirty="0"/>
          </a:p>
        </p:txBody>
      </p:sp>
      <p:sp>
        <p:nvSpPr>
          <p:cNvPr id="11" name="Marcador de texto 25">
            <a:extLst>
              <a:ext uri="{FF2B5EF4-FFF2-40B4-BE49-F238E27FC236}">
                <a16:creationId xmlns:a16="http://schemas.microsoft.com/office/drawing/2014/main" id="{468D7502-58FE-6643-944A-CFE1CE85A538}"/>
              </a:ext>
            </a:extLst>
          </p:cNvPr>
          <p:cNvSpPr>
            <a:spLocks noGrp="1"/>
          </p:cNvSpPr>
          <p:nvPr>
            <p:ph type="body" sz="quarter" idx="11" hasCustomPrompt="1"/>
          </p:nvPr>
        </p:nvSpPr>
        <p:spPr>
          <a:xfrm>
            <a:off x="257464" y="306003"/>
            <a:ext cx="4159359" cy="282083"/>
          </a:xfrm>
          <a:prstGeom prst="rect">
            <a:avLst/>
          </a:prstGeom>
        </p:spPr>
        <p:txBody>
          <a:bodyPr anchor="ctr" anchorCtr="0"/>
          <a:lstStyle>
            <a:lvl1pPr marL="0" indent="0">
              <a:buNone/>
              <a:defRPr sz="1200" b="1">
                <a:solidFill>
                  <a:schemeClr val="tx1"/>
                </a:solidFill>
                <a:latin typeface="Visuelt Pro" panose="020B0503040202040104" pitchFamily="34" charset="0"/>
              </a:defRPr>
            </a:lvl1pPr>
          </a:lstStyle>
          <a:p>
            <a:r>
              <a:rPr lang="es-ES" dirty="0"/>
              <a:t>00. Título capítulo</a:t>
            </a:r>
          </a:p>
        </p:txBody>
      </p:sp>
      <p:sp>
        <p:nvSpPr>
          <p:cNvPr id="7" name="Marcador de texto 72">
            <a:extLst>
              <a:ext uri="{FF2B5EF4-FFF2-40B4-BE49-F238E27FC236}">
                <a16:creationId xmlns:a16="http://schemas.microsoft.com/office/drawing/2014/main" id="{E018DC42-B9C2-B340-BB46-3221EDF8690E}"/>
              </a:ext>
            </a:extLst>
          </p:cNvPr>
          <p:cNvSpPr>
            <a:spLocks noGrp="1"/>
          </p:cNvSpPr>
          <p:nvPr>
            <p:ph type="body" sz="quarter" idx="22" hasCustomPrompt="1"/>
          </p:nvPr>
        </p:nvSpPr>
        <p:spPr>
          <a:xfrm>
            <a:off x="773078" y="1679957"/>
            <a:ext cx="10645843" cy="3498086"/>
          </a:xfrm>
          <a:prstGeom prst="rect">
            <a:avLst/>
          </a:prstGeom>
        </p:spPr>
        <p:txBody>
          <a:bodyPr/>
          <a:lstStyle>
            <a:lvl1pPr marL="0" indent="0" algn="ctr">
              <a:spcBef>
                <a:spcPts val="100"/>
              </a:spcBef>
              <a:buNone/>
              <a:defRPr sz="5000" b="0">
                <a:solidFill>
                  <a:schemeClr val="tx1"/>
                </a:solidFill>
                <a:latin typeface="Visuelt Pro" panose="020B0503040202040104" pitchFamily="34" charset="0"/>
              </a:defRPr>
            </a:lvl1pPr>
          </a:lstStyle>
          <a:p>
            <a:r>
              <a:rPr lang="es-ES" dirty="0"/>
              <a:t>Texto destacado </a:t>
            </a:r>
            <a:r>
              <a:rPr lang="es-ES" dirty="0" err="1"/>
              <a:t>lorem</a:t>
            </a:r>
            <a:r>
              <a:rPr lang="es-ES" dirty="0"/>
              <a:t> </a:t>
            </a:r>
            <a:r>
              <a:rPr lang="es-ES" dirty="0" err="1"/>
              <a:t>ipsum</a:t>
            </a:r>
            <a:r>
              <a:rPr lang="es-ES" dirty="0"/>
              <a:t> dolor </a:t>
            </a:r>
            <a:r>
              <a:rPr lang="es-ES" dirty="0" err="1"/>
              <a:t>sit</a:t>
            </a:r>
            <a:r>
              <a:rPr lang="es-ES" dirty="0"/>
              <a:t> </a:t>
            </a:r>
            <a:r>
              <a:rPr lang="es-ES" dirty="0" err="1"/>
              <a:t>amet</a:t>
            </a:r>
            <a:r>
              <a:rPr lang="es-ES" dirty="0"/>
              <a:t>, </a:t>
            </a:r>
            <a:r>
              <a:rPr lang="es-ES" dirty="0" err="1"/>
              <a:t>consectetuer</a:t>
            </a:r>
            <a:r>
              <a:rPr lang="es-ES" dirty="0"/>
              <a:t> </a:t>
            </a:r>
            <a:r>
              <a:rPr lang="es-ES" dirty="0" err="1"/>
              <a:t>adipiscing</a:t>
            </a:r>
            <a:r>
              <a:rPr lang="es-ES" dirty="0"/>
              <a:t> </a:t>
            </a:r>
            <a:r>
              <a:rPr lang="es-ES" dirty="0" err="1"/>
              <a:t>elit</a:t>
            </a:r>
            <a:r>
              <a:rPr lang="es-ES" dirty="0"/>
              <a:t>, sed </a:t>
            </a:r>
            <a:r>
              <a:rPr lang="es-ES" dirty="0" err="1"/>
              <a:t>diam</a:t>
            </a:r>
            <a:r>
              <a:rPr lang="es-ES" dirty="0"/>
              <a:t> </a:t>
            </a:r>
            <a:r>
              <a:rPr lang="es-ES" dirty="0" err="1"/>
              <a:t>nonummy</a:t>
            </a:r>
            <a:r>
              <a:rPr lang="es-ES" dirty="0"/>
              <a:t> </a:t>
            </a:r>
            <a:r>
              <a:rPr lang="es-ES" dirty="0" err="1"/>
              <a:t>nibh</a:t>
            </a:r>
            <a:r>
              <a:rPr lang="es-ES" dirty="0"/>
              <a:t> </a:t>
            </a:r>
            <a:r>
              <a:rPr lang="es-ES" dirty="0" err="1"/>
              <a:t>euismod</a:t>
            </a:r>
            <a:r>
              <a:rPr lang="es-ES" dirty="0"/>
              <a:t> </a:t>
            </a:r>
            <a:r>
              <a:rPr lang="es-ES" dirty="0" err="1"/>
              <a:t>tincidunt</a:t>
            </a:r>
            <a:r>
              <a:rPr lang="es-ES" dirty="0"/>
              <a:t> ut </a:t>
            </a:r>
            <a:r>
              <a:rPr lang="es-ES" dirty="0" err="1"/>
              <a:t>laoreet</a:t>
            </a:r>
            <a:r>
              <a:rPr lang="es-ES" dirty="0"/>
              <a:t> </a:t>
            </a:r>
            <a:r>
              <a:rPr lang="es-ES" dirty="0" err="1"/>
              <a:t>dolore</a:t>
            </a:r>
            <a:r>
              <a:rPr lang="es-ES" dirty="0"/>
              <a:t> magna </a:t>
            </a:r>
            <a:r>
              <a:rPr lang="es-ES" dirty="0" err="1"/>
              <a:t>aliquam</a:t>
            </a:r>
            <a:r>
              <a:rPr lang="es-ES" dirty="0"/>
              <a:t> </a:t>
            </a:r>
            <a:r>
              <a:rPr lang="es-ES" dirty="0" err="1"/>
              <a:t>erat</a:t>
            </a:r>
            <a:r>
              <a:rPr lang="es-ES" dirty="0"/>
              <a:t> </a:t>
            </a:r>
            <a:r>
              <a:rPr lang="es-ES" dirty="0" err="1"/>
              <a:t>volutpat</a:t>
            </a:r>
            <a:r>
              <a:rPr lang="es-ES" dirty="0"/>
              <a:t>. </a:t>
            </a:r>
          </a:p>
        </p:txBody>
      </p:sp>
    </p:spTree>
    <p:extLst>
      <p:ext uri="{BB962C8B-B14F-4D97-AF65-F5344CB8AC3E}">
        <p14:creationId xmlns:p14="http://schemas.microsoft.com/office/powerpoint/2010/main" val="23016050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Destacado 3">
    <p:bg>
      <p:bgPr>
        <a:solidFill>
          <a:schemeClr val="tx2"/>
        </a:solidFill>
        <a:effectLst/>
      </p:bgPr>
    </p:bg>
    <p:spTree>
      <p:nvGrpSpPr>
        <p:cNvPr id="1" name=""/>
        <p:cNvGrpSpPr/>
        <p:nvPr/>
      </p:nvGrpSpPr>
      <p:grpSpPr>
        <a:xfrm>
          <a:off x="0" y="0"/>
          <a:ext cx="0" cy="0"/>
          <a:chOff x="0" y="0"/>
          <a:chExt cx="0" cy="0"/>
        </a:xfrm>
      </p:grpSpPr>
      <p:sp>
        <p:nvSpPr>
          <p:cNvPr id="6" name="Hexágono 1"/>
          <p:cNvSpPr/>
          <p:nvPr userDrawn="1"/>
        </p:nvSpPr>
        <p:spPr>
          <a:xfrm>
            <a:off x="2888161" y="647292"/>
            <a:ext cx="6415679" cy="556341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Marcador de texto 25">
            <a:extLst>
              <a:ext uri="{FF2B5EF4-FFF2-40B4-BE49-F238E27FC236}">
                <a16:creationId xmlns:a16="http://schemas.microsoft.com/office/drawing/2014/main" id="{20E762A7-AB1F-594B-A340-FF5D4F7B0B1D}"/>
              </a:ext>
            </a:extLst>
          </p:cNvPr>
          <p:cNvSpPr>
            <a:spLocks noGrp="1"/>
          </p:cNvSpPr>
          <p:nvPr>
            <p:ph type="body" sz="quarter" idx="10" hasCustomPrompt="1"/>
          </p:nvPr>
        </p:nvSpPr>
        <p:spPr>
          <a:xfrm>
            <a:off x="257464" y="894089"/>
            <a:ext cx="4114249" cy="523642"/>
          </a:xfrm>
          <a:prstGeom prst="rect">
            <a:avLst/>
          </a:prstGeom>
        </p:spPr>
        <p:txBody>
          <a:bodyPr/>
          <a:lstStyle>
            <a:lvl1pPr marL="0" indent="0">
              <a:buNone/>
              <a:defRPr sz="3100" b="1" i="0">
                <a:solidFill>
                  <a:schemeClr val="tx1"/>
                </a:solidFill>
                <a:latin typeface="Periodico Display Rg" panose="02000504080000020004" pitchFamily="50" charset="0"/>
                <a:cs typeface="Times New Roman" panose="02020603050405020304" pitchFamily="18" charset="0"/>
              </a:defRPr>
            </a:lvl1pPr>
          </a:lstStyle>
          <a:p>
            <a:r>
              <a:rPr lang="es-ES" dirty="0"/>
              <a:t>Título </a:t>
            </a:r>
            <a:r>
              <a:rPr lang="es-ES" dirty="0" err="1"/>
              <a:t>slide</a:t>
            </a:r>
            <a:endParaRPr lang="es-ES" dirty="0"/>
          </a:p>
        </p:txBody>
      </p:sp>
      <p:sp>
        <p:nvSpPr>
          <p:cNvPr id="11" name="Marcador de texto 25">
            <a:extLst>
              <a:ext uri="{FF2B5EF4-FFF2-40B4-BE49-F238E27FC236}">
                <a16:creationId xmlns:a16="http://schemas.microsoft.com/office/drawing/2014/main" id="{468D7502-58FE-6643-944A-CFE1CE85A538}"/>
              </a:ext>
            </a:extLst>
          </p:cNvPr>
          <p:cNvSpPr>
            <a:spLocks noGrp="1"/>
          </p:cNvSpPr>
          <p:nvPr>
            <p:ph type="body" sz="quarter" idx="11" hasCustomPrompt="1"/>
          </p:nvPr>
        </p:nvSpPr>
        <p:spPr>
          <a:xfrm>
            <a:off x="257464" y="306003"/>
            <a:ext cx="4159359" cy="282083"/>
          </a:xfrm>
          <a:prstGeom prst="rect">
            <a:avLst/>
          </a:prstGeom>
        </p:spPr>
        <p:txBody>
          <a:bodyPr anchor="ctr" anchorCtr="0"/>
          <a:lstStyle>
            <a:lvl1pPr marL="0" indent="0">
              <a:buNone/>
              <a:defRPr sz="1200" b="1">
                <a:solidFill>
                  <a:schemeClr val="tx1"/>
                </a:solidFill>
                <a:latin typeface="Visuelt Pro" panose="020B0503040202040104" pitchFamily="34" charset="0"/>
              </a:defRPr>
            </a:lvl1pPr>
          </a:lstStyle>
          <a:p>
            <a:r>
              <a:rPr lang="es-ES" dirty="0"/>
              <a:t>00. Título capítulo</a:t>
            </a:r>
          </a:p>
        </p:txBody>
      </p:sp>
      <p:sp>
        <p:nvSpPr>
          <p:cNvPr id="7" name="Marcador de texto 72">
            <a:extLst>
              <a:ext uri="{FF2B5EF4-FFF2-40B4-BE49-F238E27FC236}">
                <a16:creationId xmlns:a16="http://schemas.microsoft.com/office/drawing/2014/main" id="{E018DC42-B9C2-B340-BB46-3221EDF8690E}"/>
              </a:ext>
            </a:extLst>
          </p:cNvPr>
          <p:cNvSpPr>
            <a:spLocks noGrp="1"/>
          </p:cNvSpPr>
          <p:nvPr>
            <p:ph type="body" sz="quarter" idx="22" hasCustomPrompt="1"/>
          </p:nvPr>
        </p:nvSpPr>
        <p:spPr>
          <a:xfrm>
            <a:off x="773078" y="1679957"/>
            <a:ext cx="10645843" cy="3498086"/>
          </a:xfrm>
          <a:prstGeom prst="rect">
            <a:avLst/>
          </a:prstGeom>
        </p:spPr>
        <p:txBody>
          <a:bodyPr/>
          <a:lstStyle>
            <a:lvl1pPr marL="0" indent="0" algn="ctr">
              <a:spcBef>
                <a:spcPts val="100"/>
              </a:spcBef>
              <a:buNone/>
              <a:defRPr sz="5000" b="0">
                <a:solidFill>
                  <a:schemeClr val="tx1"/>
                </a:solidFill>
                <a:latin typeface="Visuelt Pro" panose="020B0503040202040104" pitchFamily="34" charset="0"/>
              </a:defRPr>
            </a:lvl1pPr>
          </a:lstStyle>
          <a:p>
            <a:r>
              <a:rPr lang="es-ES" dirty="0"/>
              <a:t>Texto destacado </a:t>
            </a:r>
            <a:r>
              <a:rPr lang="es-ES" dirty="0" err="1"/>
              <a:t>lorem</a:t>
            </a:r>
            <a:r>
              <a:rPr lang="es-ES" dirty="0"/>
              <a:t> </a:t>
            </a:r>
            <a:r>
              <a:rPr lang="es-ES" dirty="0" err="1"/>
              <a:t>ipsum</a:t>
            </a:r>
            <a:r>
              <a:rPr lang="es-ES" dirty="0"/>
              <a:t> dolor </a:t>
            </a:r>
            <a:r>
              <a:rPr lang="es-ES" dirty="0" err="1"/>
              <a:t>sit</a:t>
            </a:r>
            <a:r>
              <a:rPr lang="es-ES" dirty="0"/>
              <a:t> </a:t>
            </a:r>
            <a:r>
              <a:rPr lang="es-ES" dirty="0" err="1"/>
              <a:t>amet</a:t>
            </a:r>
            <a:r>
              <a:rPr lang="es-ES" dirty="0"/>
              <a:t>, </a:t>
            </a:r>
            <a:r>
              <a:rPr lang="es-ES" dirty="0" err="1"/>
              <a:t>consectetuer</a:t>
            </a:r>
            <a:r>
              <a:rPr lang="es-ES" dirty="0"/>
              <a:t> </a:t>
            </a:r>
            <a:r>
              <a:rPr lang="es-ES" dirty="0" err="1"/>
              <a:t>adipiscing</a:t>
            </a:r>
            <a:r>
              <a:rPr lang="es-ES" dirty="0"/>
              <a:t> </a:t>
            </a:r>
            <a:r>
              <a:rPr lang="es-ES" dirty="0" err="1"/>
              <a:t>elit</a:t>
            </a:r>
            <a:r>
              <a:rPr lang="es-ES" dirty="0"/>
              <a:t>, sed </a:t>
            </a:r>
            <a:r>
              <a:rPr lang="es-ES" dirty="0" err="1"/>
              <a:t>diam</a:t>
            </a:r>
            <a:r>
              <a:rPr lang="es-ES" dirty="0"/>
              <a:t> </a:t>
            </a:r>
            <a:r>
              <a:rPr lang="es-ES" dirty="0" err="1"/>
              <a:t>nonummy</a:t>
            </a:r>
            <a:r>
              <a:rPr lang="es-ES" dirty="0"/>
              <a:t> </a:t>
            </a:r>
            <a:r>
              <a:rPr lang="es-ES" dirty="0" err="1"/>
              <a:t>nibh</a:t>
            </a:r>
            <a:r>
              <a:rPr lang="es-ES" dirty="0"/>
              <a:t> </a:t>
            </a:r>
            <a:r>
              <a:rPr lang="es-ES" dirty="0" err="1"/>
              <a:t>euismod</a:t>
            </a:r>
            <a:r>
              <a:rPr lang="es-ES" dirty="0"/>
              <a:t> </a:t>
            </a:r>
            <a:r>
              <a:rPr lang="es-ES" dirty="0" err="1"/>
              <a:t>tincidunt</a:t>
            </a:r>
            <a:r>
              <a:rPr lang="es-ES" dirty="0"/>
              <a:t> ut </a:t>
            </a:r>
            <a:r>
              <a:rPr lang="es-ES" dirty="0" err="1"/>
              <a:t>laoreet</a:t>
            </a:r>
            <a:r>
              <a:rPr lang="es-ES" dirty="0"/>
              <a:t> </a:t>
            </a:r>
            <a:r>
              <a:rPr lang="es-ES" dirty="0" err="1"/>
              <a:t>dolore</a:t>
            </a:r>
            <a:r>
              <a:rPr lang="es-ES" dirty="0"/>
              <a:t> magna </a:t>
            </a:r>
            <a:r>
              <a:rPr lang="es-ES" dirty="0" err="1"/>
              <a:t>aliquam</a:t>
            </a:r>
            <a:r>
              <a:rPr lang="es-ES" dirty="0"/>
              <a:t> </a:t>
            </a:r>
            <a:r>
              <a:rPr lang="es-ES" dirty="0" err="1"/>
              <a:t>erat</a:t>
            </a:r>
            <a:r>
              <a:rPr lang="es-ES" dirty="0"/>
              <a:t> </a:t>
            </a:r>
            <a:r>
              <a:rPr lang="es-ES" dirty="0" err="1"/>
              <a:t>volutpat</a:t>
            </a:r>
            <a:r>
              <a:rPr lang="es-ES" dirty="0"/>
              <a:t>. </a:t>
            </a:r>
          </a:p>
        </p:txBody>
      </p:sp>
    </p:spTree>
    <p:extLst>
      <p:ext uri="{BB962C8B-B14F-4D97-AF65-F5344CB8AC3E}">
        <p14:creationId xmlns:p14="http://schemas.microsoft.com/office/powerpoint/2010/main" val="19268501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Destacado 3">
    <p:bg>
      <p:bgPr>
        <a:solidFill>
          <a:schemeClr val="tx2"/>
        </a:solidFill>
        <a:effectLst/>
      </p:bgPr>
    </p:bg>
    <p:spTree>
      <p:nvGrpSpPr>
        <p:cNvPr id="1" name=""/>
        <p:cNvGrpSpPr/>
        <p:nvPr/>
      </p:nvGrpSpPr>
      <p:grpSpPr>
        <a:xfrm>
          <a:off x="0" y="0"/>
          <a:ext cx="0" cy="0"/>
          <a:chOff x="0" y="0"/>
          <a:chExt cx="0" cy="0"/>
        </a:xfrm>
      </p:grpSpPr>
      <p:sp>
        <p:nvSpPr>
          <p:cNvPr id="6" name="Hexágono 1"/>
          <p:cNvSpPr/>
          <p:nvPr userDrawn="1"/>
        </p:nvSpPr>
        <p:spPr>
          <a:xfrm>
            <a:off x="3315000" y="647292"/>
            <a:ext cx="5562000" cy="55634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Marcador de texto 25">
            <a:extLst>
              <a:ext uri="{FF2B5EF4-FFF2-40B4-BE49-F238E27FC236}">
                <a16:creationId xmlns:a16="http://schemas.microsoft.com/office/drawing/2014/main" id="{20E762A7-AB1F-594B-A340-FF5D4F7B0B1D}"/>
              </a:ext>
            </a:extLst>
          </p:cNvPr>
          <p:cNvSpPr>
            <a:spLocks noGrp="1"/>
          </p:cNvSpPr>
          <p:nvPr>
            <p:ph type="body" sz="quarter" idx="10" hasCustomPrompt="1"/>
          </p:nvPr>
        </p:nvSpPr>
        <p:spPr>
          <a:xfrm>
            <a:off x="257464" y="894089"/>
            <a:ext cx="4114249" cy="523642"/>
          </a:xfrm>
          <a:prstGeom prst="rect">
            <a:avLst/>
          </a:prstGeom>
        </p:spPr>
        <p:txBody>
          <a:bodyPr/>
          <a:lstStyle>
            <a:lvl1pPr marL="0" indent="0">
              <a:buNone/>
              <a:defRPr sz="3100" b="1" i="0">
                <a:solidFill>
                  <a:schemeClr val="tx1"/>
                </a:solidFill>
                <a:latin typeface="Periodico Display Rg" panose="02000504080000020004" pitchFamily="50" charset="0"/>
                <a:cs typeface="Times New Roman" panose="02020603050405020304" pitchFamily="18" charset="0"/>
              </a:defRPr>
            </a:lvl1pPr>
          </a:lstStyle>
          <a:p>
            <a:r>
              <a:rPr lang="es-ES" dirty="0"/>
              <a:t>Título </a:t>
            </a:r>
            <a:r>
              <a:rPr lang="es-ES" dirty="0" err="1"/>
              <a:t>slide</a:t>
            </a:r>
            <a:endParaRPr lang="es-ES" dirty="0"/>
          </a:p>
        </p:txBody>
      </p:sp>
      <p:sp>
        <p:nvSpPr>
          <p:cNvPr id="11" name="Marcador de texto 25">
            <a:extLst>
              <a:ext uri="{FF2B5EF4-FFF2-40B4-BE49-F238E27FC236}">
                <a16:creationId xmlns:a16="http://schemas.microsoft.com/office/drawing/2014/main" id="{468D7502-58FE-6643-944A-CFE1CE85A538}"/>
              </a:ext>
            </a:extLst>
          </p:cNvPr>
          <p:cNvSpPr>
            <a:spLocks noGrp="1"/>
          </p:cNvSpPr>
          <p:nvPr>
            <p:ph type="body" sz="quarter" idx="11" hasCustomPrompt="1"/>
          </p:nvPr>
        </p:nvSpPr>
        <p:spPr>
          <a:xfrm>
            <a:off x="257464" y="306003"/>
            <a:ext cx="4159359" cy="282083"/>
          </a:xfrm>
          <a:prstGeom prst="rect">
            <a:avLst/>
          </a:prstGeom>
        </p:spPr>
        <p:txBody>
          <a:bodyPr anchor="ctr" anchorCtr="0"/>
          <a:lstStyle>
            <a:lvl1pPr marL="0" indent="0">
              <a:buNone/>
              <a:defRPr sz="1200" b="1">
                <a:solidFill>
                  <a:schemeClr val="tx1"/>
                </a:solidFill>
                <a:latin typeface="Visuelt Pro" panose="020B0503040202040104" pitchFamily="34" charset="0"/>
              </a:defRPr>
            </a:lvl1pPr>
          </a:lstStyle>
          <a:p>
            <a:r>
              <a:rPr lang="es-ES" dirty="0"/>
              <a:t>00. Título capítulo</a:t>
            </a:r>
          </a:p>
        </p:txBody>
      </p:sp>
      <p:sp>
        <p:nvSpPr>
          <p:cNvPr id="7" name="Marcador de texto 72">
            <a:extLst>
              <a:ext uri="{FF2B5EF4-FFF2-40B4-BE49-F238E27FC236}">
                <a16:creationId xmlns:a16="http://schemas.microsoft.com/office/drawing/2014/main" id="{E018DC42-B9C2-B340-BB46-3221EDF8690E}"/>
              </a:ext>
            </a:extLst>
          </p:cNvPr>
          <p:cNvSpPr>
            <a:spLocks noGrp="1"/>
          </p:cNvSpPr>
          <p:nvPr>
            <p:ph type="body" sz="quarter" idx="22" hasCustomPrompt="1"/>
          </p:nvPr>
        </p:nvSpPr>
        <p:spPr>
          <a:xfrm>
            <a:off x="773078" y="1679957"/>
            <a:ext cx="10645843" cy="3498086"/>
          </a:xfrm>
          <a:prstGeom prst="rect">
            <a:avLst/>
          </a:prstGeom>
        </p:spPr>
        <p:txBody>
          <a:bodyPr/>
          <a:lstStyle>
            <a:lvl1pPr marL="0" indent="0" algn="ctr">
              <a:spcBef>
                <a:spcPts val="100"/>
              </a:spcBef>
              <a:buNone/>
              <a:defRPr sz="5000" b="0">
                <a:solidFill>
                  <a:schemeClr val="tx1"/>
                </a:solidFill>
                <a:latin typeface="Visuelt Pro" panose="020B0503040202040104" pitchFamily="34" charset="0"/>
              </a:defRPr>
            </a:lvl1pPr>
          </a:lstStyle>
          <a:p>
            <a:r>
              <a:rPr lang="es-ES" dirty="0"/>
              <a:t>Texto destacado </a:t>
            </a:r>
            <a:r>
              <a:rPr lang="es-ES" dirty="0" err="1"/>
              <a:t>lorem</a:t>
            </a:r>
            <a:r>
              <a:rPr lang="es-ES" dirty="0"/>
              <a:t> </a:t>
            </a:r>
            <a:r>
              <a:rPr lang="es-ES" dirty="0" err="1"/>
              <a:t>ipsum</a:t>
            </a:r>
            <a:r>
              <a:rPr lang="es-ES" dirty="0"/>
              <a:t> dolor </a:t>
            </a:r>
            <a:r>
              <a:rPr lang="es-ES" dirty="0" err="1"/>
              <a:t>sit</a:t>
            </a:r>
            <a:r>
              <a:rPr lang="es-ES" dirty="0"/>
              <a:t> </a:t>
            </a:r>
            <a:r>
              <a:rPr lang="es-ES" dirty="0" err="1"/>
              <a:t>amet</a:t>
            </a:r>
            <a:r>
              <a:rPr lang="es-ES" dirty="0"/>
              <a:t>, </a:t>
            </a:r>
            <a:r>
              <a:rPr lang="es-ES" dirty="0" err="1"/>
              <a:t>consectetuer</a:t>
            </a:r>
            <a:r>
              <a:rPr lang="es-ES" dirty="0"/>
              <a:t> </a:t>
            </a:r>
            <a:r>
              <a:rPr lang="es-ES" dirty="0" err="1"/>
              <a:t>adipiscing</a:t>
            </a:r>
            <a:r>
              <a:rPr lang="es-ES" dirty="0"/>
              <a:t> </a:t>
            </a:r>
            <a:r>
              <a:rPr lang="es-ES" dirty="0" err="1"/>
              <a:t>elit</a:t>
            </a:r>
            <a:r>
              <a:rPr lang="es-ES" dirty="0"/>
              <a:t>, sed </a:t>
            </a:r>
            <a:r>
              <a:rPr lang="es-ES" dirty="0" err="1"/>
              <a:t>diam</a:t>
            </a:r>
            <a:r>
              <a:rPr lang="es-ES" dirty="0"/>
              <a:t> </a:t>
            </a:r>
            <a:r>
              <a:rPr lang="es-ES" dirty="0" err="1"/>
              <a:t>nonummy</a:t>
            </a:r>
            <a:r>
              <a:rPr lang="es-ES" dirty="0"/>
              <a:t> </a:t>
            </a:r>
            <a:r>
              <a:rPr lang="es-ES" dirty="0" err="1"/>
              <a:t>nibh</a:t>
            </a:r>
            <a:r>
              <a:rPr lang="es-ES" dirty="0"/>
              <a:t> </a:t>
            </a:r>
            <a:r>
              <a:rPr lang="es-ES" dirty="0" err="1"/>
              <a:t>euismod</a:t>
            </a:r>
            <a:r>
              <a:rPr lang="es-ES" dirty="0"/>
              <a:t> </a:t>
            </a:r>
            <a:r>
              <a:rPr lang="es-ES" dirty="0" err="1"/>
              <a:t>tincidunt</a:t>
            </a:r>
            <a:r>
              <a:rPr lang="es-ES" dirty="0"/>
              <a:t> ut </a:t>
            </a:r>
            <a:r>
              <a:rPr lang="es-ES" dirty="0" err="1"/>
              <a:t>laoreet</a:t>
            </a:r>
            <a:r>
              <a:rPr lang="es-ES" dirty="0"/>
              <a:t> </a:t>
            </a:r>
            <a:r>
              <a:rPr lang="es-ES" dirty="0" err="1"/>
              <a:t>dolore</a:t>
            </a:r>
            <a:r>
              <a:rPr lang="es-ES" dirty="0"/>
              <a:t> magna </a:t>
            </a:r>
            <a:r>
              <a:rPr lang="es-ES" dirty="0" err="1"/>
              <a:t>aliquam</a:t>
            </a:r>
            <a:r>
              <a:rPr lang="es-ES" dirty="0"/>
              <a:t> </a:t>
            </a:r>
            <a:r>
              <a:rPr lang="es-ES" dirty="0" err="1"/>
              <a:t>erat</a:t>
            </a:r>
            <a:r>
              <a:rPr lang="es-ES" dirty="0"/>
              <a:t> </a:t>
            </a:r>
            <a:r>
              <a:rPr lang="es-ES" dirty="0" err="1"/>
              <a:t>volutpat</a:t>
            </a:r>
            <a:r>
              <a:rPr lang="es-ES" dirty="0"/>
              <a:t>. </a:t>
            </a:r>
          </a:p>
        </p:txBody>
      </p:sp>
    </p:spTree>
    <p:extLst>
      <p:ext uri="{BB962C8B-B14F-4D97-AF65-F5344CB8AC3E}">
        <p14:creationId xmlns:p14="http://schemas.microsoft.com/office/powerpoint/2010/main" val="25642590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Destacado 3">
    <p:bg>
      <p:bgPr>
        <a:solidFill>
          <a:schemeClr val="tx2"/>
        </a:solidFill>
        <a:effectLst/>
      </p:bgPr>
    </p:bg>
    <p:spTree>
      <p:nvGrpSpPr>
        <p:cNvPr id="1" name=""/>
        <p:cNvGrpSpPr/>
        <p:nvPr/>
      </p:nvGrpSpPr>
      <p:grpSpPr>
        <a:xfrm>
          <a:off x="0" y="0"/>
          <a:ext cx="0" cy="0"/>
          <a:chOff x="0" y="0"/>
          <a:chExt cx="0" cy="0"/>
        </a:xfrm>
      </p:grpSpPr>
      <p:sp>
        <p:nvSpPr>
          <p:cNvPr id="6" name="Hexágono 1"/>
          <p:cNvSpPr/>
          <p:nvPr userDrawn="1"/>
        </p:nvSpPr>
        <p:spPr>
          <a:xfrm>
            <a:off x="3137022" y="647292"/>
            <a:ext cx="5917957" cy="5563416"/>
          </a:xfrm>
          <a:prstGeom prst="pent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Marcador de texto 25">
            <a:extLst>
              <a:ext uri="{FF2B5EF4-FFF2-40B4-BE49-F238E27FC236}">
                <a16:creationId xmlns:a16="http://schemas.microsoft.com/office/drawing/2014/main" id="{20E762A7-AB1F-594B-A340-FF5D4F7B0B1D}"/>
              </a:ext>
            </a:extLst>
          </p:cNvPr>
          <p:cNvSpPr>
            <a:spLocks noGrp="1"/>
          </p:cNvSpPr>
          <p:nvPr>
            <p:ph type="body" sz="quarter" idx="10" hasCustomPrompt="1"/>
          </p:nvPr>
        </p:nvSpPr>
        <p:spPr>
          <a:xfrm>
            <a:off x="257464" y="894089"/>
            <a:ext cx="4114249" cy="523642"/>
          </a:xfrm>
          <a:prstGeom prst="rect">
            <a:avLst/>
          </a:prstGeom>
        </p:spPr>
        <p:txBody>
          <a:bodyPr/>
          <a:lstStyle>
            <a:lvl1pPr marL="0" indent="0">
              <a:buNone/>
              <a:defRPr sz="3100" b="1" i="0">
                <a:solidFill>
                  <a:schemeClr val="tx1"/>
                </a:solidFill>
                <a:latin typeface="Periodico Display Rg" panose="02000504080000020004" pitchFamily="50" charset="0"/>
                <a:cs typeface="Times New Roman" panose="02020603050405020304" pitchFamily="18" charset="0"/>
              </a:defRPr>
            </a:lvl1pPr>
          </a:lstStyle>
          <a:p>
            <a:r>
              <a:rPr lang="es-ES" dirty="0"/>
              <a:t>Título </a:t>
            </a:r>
            <a:r>
              <a:rPr lang="es-ES" dirty="0" err="1"/>
              <a:t>slide</a:t>
            </a:r>
            <a:endParaRPr lang="es-ES" dirty="0"/>
          </a:p>
        </p:txBody>
      </p:sp>
      <p:sp>
        <p:nvSpPr>
          <p:cNvPr id="11" name="Marcador de texto 25">
            <a:extLst>
              <a:ext uri="{FF2B5EF4-FFF2-40B4-BE49-F238E27FC236}">
                <a16:creationId xmlns:a16="http://schemas.microsoft.com/office/drawing/2014/main" id="{468D7502-58FE-6643-944A-CFE1CE85A538}"/>
              </a:ext>
            </a:extLst>
          </p:cNvPr>
          <p:cNvSpPr>
            <a:spLocks noGrp="1"/>
          </p:cNvSpPr>
          <p:nvPr>
            <p:ph type="body" sz="quarter" idx="11" hasCustomPrompt="1"/>
          </p:nvPr>
        </p:nvSpPr>
        <p:spPr>
          <a:xfrm>
            <a:off x="257464" y="306003"/>
            <a:ext cx="4159359" cy="282083"/>
          </a:xfrm>
          <a:prstGeom prst="rect">
            <a:avLst/>
          </a:prstGeom>
        </p:spPr>
        <p:txBody>
          <a:bodyPr anchor="ctr" anchorCtr="0"/>
          <a:lstStyle>
            <a:lvl1pPr marL="0" indent="0">
              <a:buNone/>
              <a:defRPr sz="1200" b="1">
                <a:solidFill>
                  <a:schemeClr val="tx1"/>
                </a:solidFill>
                <a:latin typeface="Visuelt Pro" panose="020B0503040202040104" pitchFamily="34" charset="0"/>
              </a:defRPr>
            </a:lvl1pPr>
          </a:lstStyle>
          <a:p>
            <a:r>
              <a:rPr lang="es-ES" dirty="0"/>
              <a:t>00. Título capítulo</a:t>
            </a:r>
          </a:p>
        </p:txBody>
      </p:sp>
      <p:sp>
        <p:nvSpPr>
          <p:cNvPr id="7" name="Marcador de texto 72">
            <a:extLst>
              <a:ext uri="{FF2B5EF4-FFF2-40B4-BE49-F238E27FC236}">
                <a16:creationId xmlns:a16="http://schemas.microsoft.com/office/drawing/2014/main" id="{E018DC42-B9C2-B340-BB46-3221EDF8690E}"/>
              </a:ext>
            </a:extLst>
          </p:cNvPr>
          <p:cNvSpPr>
            <a:spLocks noGrp="1"/>
          </p:cNvSpPr>
          <p:nvPr>
            <p:ph type="body" sz="quarter" idx="22" hasCustomPrompt="1"/>
          </p:nvPr>
        </p:nvSpPr>
        <p:spPr>
          <a:xfrm>
            <a:off x="773078" y="1679957"/>
            <a:ext cx="10645843" cy="3498086"/>
          </a:xfrm>
          <a:prstGeom prst="rect">
            <a:avLst/>
          </a:prstGeom>
        </p:spPr>
        <p:txBody>
          <a:bodyPr/>
          <a:lstStyle>
            <a:lvl1pPr marL="0" indent="0" algn="ctr">
              <a:spcBef>
                <a:spcPts val="100"/>
              </a:spcBef>
              <a:buNone/>
              <a:defRPr sz="5000" b="0">
                <a:solidFill>
                  <a:schemeClr val="tx1"/>
                </a:solidFill>
                <a:latin typeface="Visuelt Pro" panose="020B0503040202040104" pitchFamily="34" charset="0"/>
              </a:defRPr>
            </a:lvl1pPr>
          </a:lstStyle>
          <a:p>
            <a:r>
              <a:rPr lang="es-ES" dirty="0"/>
              <a:t>Texto destacado </a:t>
            </a:r>
            <a:r>
              <a:rPr lang="es-ES" dirty="0" err="1"/>
              <a:t>lorem</a:t>
            </a:r>
            <a:r>
              <a:rPr lang="es-ES" dirty="0"/>
              <a:t> </a:t>
            </a:r>
            <a:r>
              <a:rPr lang="es-ES" dirty="0" err="1"/>
              <a:t>ipsum</a:t>
            </a:r>
            <a:r>
              <a:rPr lang="es-ES" dirty="0"/>
              <a:t> dolor </a:t>
            </a:r>
            <a:r>
              <a:rPr lang="es-ES" dirty="0" err="1"/>
              <a:t>sit</a:t>
            </a:r>
            <a:r>
              <a:rPr lang="es-ES" dirty="0"/>
              <a:t> </a:t>
            </a:r>
            <a:r>
              <a:rPr lang="es-ES" dirty="0" err="1"/>
              <a:t>amet</a:t>
            </a:r>
            <a:r>
              <a:rPr lang="es-ES" dirty="0"/>
              <a:t>, </a:t>
            </a:r>
            <a:r>
              <a:rPr lang="es-ES" dirty="0" err="1"/>
              <a:t>consectetuer</a:t>
            </a:r>
            <a:r>
              <a:rPr lang="es-ES" dirty="0"/>
              <a:t> </a:t>
            </a:r>
            <a:r>
              <a:rPr lang="es-ES" dirty="0" err="1"/>
              <a:t>adipiscing</a:t>
            </a:r>
            <a:r>
              <a:rPr lang="es-ES" dirty="0"/>
              <a:t> </a:t>
            </a:r>
            <a:r>
              <a:rPr lang="es-ES" dirty="0" err="1"/>
              <a:t>elit</a:t>
            </a:r>
            <a:r>
              <a:rPr lang="es-ES" dirty="0"/>
              <a:t>, sed </a:t>
            </a:r>
            <a:r>
              <a:rPr lang="es-ES" dirty="0" err="1"/>
              <a:t>diam</a:t>
            </a:r>
            <a:r>
              <a:rPr lang="es-ES" dirty="0"/>
              <a:t> </a:t>
            </a:r>
            <a:r>
              <a:rPr lang="es-ES" dirty="0" err="1"/>
              <a:t>nonummy</a:t>
            </a:r>
            <a:r>
              <a:rPr lang="es-ES" dirty="0"/>
              <a:t> </a:t>
            </a:r>
            <a:r>
              <a:rPr lang="es-ES" dirty="0" err="1"/>
              <a:t>nibh</a:t>
            </a:r>
            <a:r>
              <a:rPr lang="es-ES" dirty="0"/>
              <a:t> </a:t>
            </a:r>
            <a:r>
              <a:rPr lang="es-ES" dirty="0" err="1"/>
              <a:t>euismod</a:t>
            </a:r>
            <a:r>
              <a:rPr lang="es-ES" dirty="0"/>
              <a:t> </a:t>
            </a:r>
            <a:r>
              <a:rPr lang="es-ES" dirty="0" err="1"/>
              <a:t>tincidunt</a:t>
            </a:r>
            <a:r>
              <a:rPr lang="es-ES" dirty="0"/>
              <a:t> ut </a:t>
            </a:r>
            <a:r>
              <a:rPr lang="es-ES" dirty="0" err="1"/>
              <a:t>laoreet</a:t>
            </a:r>
            <a:r>
              <a:rPr lang="es-ES" dirty="0"/>
              <a:t> </a:t>
            </a:r>
            <a:r>
              <a:rPr lang="es-ES" dirty="0" err="1"/>
              <a:t>dolore</a:t>
            </a:r>
            <a:r>
              <a:rPr lang="es-ES" dirty="0"/>
              <a:t> magna </a:t>
            </a:r>
            <a:r>
              <a:rPr lang="es-ES" dirty="0" err="1"/>
              <a:t>aliquam</a:t>
            </a:r>
            <a:r>
              <a:rPr lang="es-ES" dirty="0"/>
              <a:t> </a:t>
            </a:r>
            <a:r>
              <a:rPr lang="es-ES" dirty="0" err="1"/>
              <a:t>erat</a:t>
            </a:r>
            <a:r>
              <a:rPr lang="es-ES" dirty="0"/>
              <a:t> </a:t>
            </a:r>
            <a:r>
              <a:rPr lang="es-ES" dirty="0" err="1"/>
              <a:t>volutpat</a:t>
            </a:r>
            <a:r>
              <a:rPr lang="es-ES" dirty="0"/>
              <a:t>. </a:t>
            </a:r>
          </a:p>
        </p:txBody>
      </p:sp>
    </p:spTree>
    <p:extLst>
      <p:ext uri="{BB962C8B-B14F-4D97-AF65-F5344CB8AC3E}">
        <p14:creationId xmlns:p14="http://schemas.microsoft.com/office/powerpoint/2010/main" val="31591769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Destacado 3">
    <p:bg>
      <p:bgPr>
        <a:solidFill>
          <a:schemeClr val="tx2"/>
        </a:solidFill>
        <a:effectLst/>
      </p:bgPr>
    </p:bg>
    <p:spTree>
      <p:nvGrpSpPr>
        <p:cNvPr id="1" name=""/>
        <p:cNvGrpSpPr/>
        <p:nvPr/>
      </p:nvGrpSpPr>
      <p:grpSpPr>
        <a:xfrm>
          <a:off x="0" y="0"/>
          <a:ext cx="0" cy="0"/>
          <a:chOff x="0" y="0"/>
          <a:chExt cx="0" cy="0"/>
        </a:xfrm>
      </p:grpSpPr>
      <p:sp>
        <p:nvSpPr>
          <p:cNvPr id="6" name="Hexágono 1"/>
          <p:cNvSpPr/>
          <p:nvPr userDrawn="1"/>
        </p:nvSpPr>
        <p:spPr>
          <a:xfrm>
            <a:off x="3315000" y="647292"/>
            <a:ext cx="5562000" cy="5563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Marcador de texto 25">
            <a:extLst>
              <a:ext uri="{FF2B5EF4-FFF2-40B4-BE49-F238E27FC236}">
                <a16:creationId xmlns:a16="http://schemas.microsoft.com/office/drawing/2014/main" id="{20E762A7-AB1F-594B-A340-FF5D4F7B0B1D}"/>
              </a:ext>
            </a:extLst>
          </p:cNvPr>
          <p:cNvSpPr>
            <a:spLocks noGrp="1"/>
          </p:cNvSpPr>
          <p:nvPr>
            <p:ph type="body" sz="quarter" idx="10" hasCustomPrompt="1"/>
          </p:nvPr>
        </p:nvSpPr>
        <p:spPr>
          <a:xfrm>
            <a:off x="257464" y="894089"/>
            <a:ext cx="4114249" cy="523642"/>
          </a:xfrm>
          <a:prstGeom prst="rect">
            <a:avLst/>
          </a:prstGeom>
        </p:spPr>
        <p:txBody>
          <a:bodyPr/>
          <a:lstStyle>
            <a:lvl1pPr marL="0" indent="0">
              <a:buNone/>
              <a:defRPr sz="3100" b="1" i="0">
                <a:solidFill>
                  <a:schemeClr val="tx1"/>
                </a:solidFill>
                <a:latin typeface="Periodico Display Rg" panose="02000504080000020004" pitchFamily="50" charset="0"/>
                <a:cs typeface="Times New Roman" panose="02020603050405020304" pitchFamily="18" charset="0"/>
              </a:defRPr>
            </a:lvl1pPr>
          </a:lstStyle>
          <a:p>
            <a:r>
              <a:rPr lang="es-ES" dirty="0"/>
              <a:t>Título </a:t>
            </a:r>
            <a:r>
              <a:rPr lang="es-ES" dirty="0" err="1"/>
              <a:t>slide</a:t>
            </a:r>
            <a:endParaRPr lang="es-ES" dirty="0"/>
          </a:p>
        </p:txBody>
      </p:sp>
      <p:sp>
        <p:nvSpPr>
          <p:cNvPr id="11" name="Marcador de texto 25">
            <a:extLst>
              <a:ext uri="{FF2B5EF4-FFF2-40B4-BE49-F238E27FC236}">
                <a16:creationId xmlns:a16="http://schemas.microsoft.com/office/drawing/2014/main" id="{468D7502-58FE-6643-944A-CFE1CE85A538}"/>
              </a:ext>
            </a:extLst>
          </p:cNvPr>
          <p:cNvSpPr>
            <a:spLocks noGrp="1"/>
          </p:cNvSpPr>
          <p:nvPr>
            <p:ph type="body" sz="quarter" idx="11" hasCustomPrompt="1"/>
          </p:nvPr>
        </p:nvSpPr>
        <p:spPr>
          <a:xfrm>
            <a:off x="257464" y="306003"/>
            <a:ext cx="4159359" cy="282083"/>
          </a:xfrm>
          <a:prstGeom prst="rect">
            <a:avLst/>
          </a:prstGeom>
        </p:spPr>
        <p:txBody>
          <a:bodyPr anchor="ctr" anchorCtr="0"/>
          <a:lstStyle>
            <a:lvl1pPr marL="0" indent="0">
              <a:buNone/>
              <a:defRPr sz="1200" b="1">
                <a:solidFill>
                  <a:schemeClr val="tx1"/>
                </a:solidFill>
                <a:latin typeface="Visuelt Pro" panose="020B0503040202040104" pitchFamily="34" charset="0"/>
              </a:defRPr>
            </a:lvl1pPr>
          </a:lstStyle>
          <a:p>
            <a:r>
              <a:rPr lang="es-ES" dirty="0"/>
              <a:t>00. Título capítulo</a:t>
            </a:r>
          </a:p>
        </p:txBody>
      </p:sp>
      <p:sp>
        <p:nvSpPr>
          <p:cNvPr id="7" name="Marcador de texto 72">
            <a:extLst>
              <a:ext uri="{FF2B5EF4-FFF2-40B4-BE49-F238E27FC236}">
                <a16:creationId xmlns:a16="http://schemas.microsoft.com/office/drawing/2014/main" id="{E018DC42-B9C2-B340-BB46-3221EDF8690E}"/>
              </a:ext>
            </a:extLst>
          </p:cNvPr>
          <p:cNvSpPr>
            <a:spLocks noGrp="1"/>
          </p:cNvSpPr>
          <p:nvPr>
            <p:ph type="body" sz="quarter" idx="22" hasCustomPrompt="1"/>
          </p:nvPr>
        </p:nvSpPr>
        <p:spPr>
          <a:xfrm>
            <a:off x="773078" y="1679957"/>
            <a:ext cx="10645843" cy="3498086"/>
          </a:xfrm>
          <a:prstGeom prst="rect">
            <a:avLst/>
          </a:prstGeom>
        </p:spPr>
        <p:txBody>
          <a:bodyPr/>
          <a:lstStyle>
            <a:lvl1pPr marL="0" indent="0" algn="ctr">
              <a:spcBef>
                <a:spcPts val="100"/>
              </a:spcBef>
              <a:buNone/>
              <a:defRPr sz="5000" b="0">
                <a:solidFill>
                  <a:schemeClr val="tx1"/>
                </a:solidFill>
                <a:latin typeface="Visuelt Pro" panose="020B0503040202040104" pitchFamily="34" charset="0"/>
              </a:defRPr>
            </a:lvl1pPr>
          </a:lstStyle>
          <a:p>
            <a:r>
              <a:rPr lang="es-ES" dirty="0"/>
              <a:t>Texto destacado </a:t>
            </a:r>
            <a:r>
              <a:rPr lang="es-ES" dirty="0" err="1"/>
              <a:t>lorem</a:t>
            </a:r>
            <a:r>
              <a:rPr lang="es-ES" dirty="0"/>
              <a:t> </a:t>
            </a:r>
            <a:r>
              <a:rPr lang="es-ES" dirty="0" err="1"/>
              <a:t>ipsum</a:t>
            </a:r>
            <a:r>
              <a:rPr lang="es-ES" dirty="0"/>
              <a:t> dolor </a:t>
            </a:r>
            <a:r>
              <a:rPr lang="es-ES" dirty="0" err="1"/>
              <a:t>sit</a:t>
            </a:r>
            <a:r>
              <a:rPr lang="es-ES" dirty="0"/>
              <a:t> </a:t>
            </a:r>
            <a:r>
              <a:rPr lang="es-ES" dirty="0" err="1"/>
              <a:t>amet</a:t>
            </a:r>
            <a:r>
              <a:rPr lang="es-ES" dirty="0"/>
              <a:t>, </a:t>
            </a:r>
            <a:r>
              <a:rPr lang="es-ES" dirty="0" err="1"/>
              <a:t>consectetuer</a:t>
            </a:r>
            <a:r>
              <a:rPr lang="es-ES" dirty="0"/>
              <a:t> </a:t>
            </a:r>
            <a:r>
              <a:rPr lang="es-ES" dirty="0" err="1"/>
              <a:t>adipiscing</a:t>
            </a:r>
            <a:r>
              <a:rPr lang="es-ES" dirty="0"/>
              <a:t> </a:t>
            </a:r>
            <a:r>
              <a:rPr lang="es-ES" dirty="0" err="1"/>
              <a:t>elit</a:t>
            </a:r>
            <a:r>
              <a:rPr lang="es-ES" dirty="0"/>
              <a:t>, sed </a:t>
            </a:r>
            <a:r>
              <a:rPr lang="es-ES" dirty="0" err="1"/>
              <a:t>diam</a:t>
            </a:r>
            <a:r>
              <a:rPr lang="es-ES" dirty="0"/>
              <a:t> </a:t>
            </a:r>
            <a:r>
              <a:rPr lang="es-ES" dirty="0" err="1"/>
              <a:t>nonummy</a:t>
            </a:r>
            <a:r>
              <a:rPr lang="es-ES" dirty="0"/>
              <a:t> </a:t>
            </a:r>
            <a:r>
              <a:rPr lang="es-ES" dirty="0" err="1"/>
              <a:t>nibh</a:t>
            </a:r>
            <a:r>
              <a:rPr lang="es-ES" dirty="0"/>
              <a:t> </a:t>
            </a:r>
            <a:r>
              <a:rPr lang="es-ES" dirty="0" err="1"/>
              <a:t>euismod</a:t>
            </a:r>
            <a:r>
              <a:rPr lang="es-ES" dirty="0"/>
              <a:t> </a:t>
            </a:r>
            <a:r>
              <a:rPr lang="es-ES" dirty="0" err="1"/>
              <a:t>tincidunt</a:t>
            </a:r>
            <a:r>
              <a:rPr lang="es-ES" dirty="0"/>
              <a:t> ut </a:t>
            </a:r>
            <a:r>
              <a:rPr lang="es-ES" dirty="0" err="1"/>
              <a:t>laoreet</a:t>
            </a:r>
            <a:r>
              <a:rPr lang="es-ES" dirty="0"/>
              <a:t> </a:t>
            </a:r>
            <a:r>
              <a:rPr lang="es-ES" dirty="0" err="1"/>
              <a:t>dolore</a:t>
            </a:r>
            <a:r>
              <a:rPr lang="es-ES" dirty="0"/>
              <a:t> magna </a:t>
            </a:r>
            <a:r>
              <a:rPr lang="es-ES" dirty="0" err="1"/>
              <a:t>aliquam</a:t>
            </a:r>
            <a:r>
              <a:rPr lang="es-ES" dirty="0"/>
              <a:t> </a:t>
            </a:r>
            <a:r>
              <a:rPr lang="es-ES" dirty="0" err="1"/>
              <a:t>erat</a:t>
            </a:r>
            <a:r>
              <a:rPr lang="es-ES" dirty="0"/>
              <a:t> </a:t>
            </a:r>
            <a:r>
              <a:rPr lang="es-ES" dirty="0" err="1"/>
              <a:t>volutpat</a:t>
            </a:r>
            <a:r>
              <a:rPr lang="es-ES" dirty="0"/>
              <a:t>. </a:t>
            </a:r>
          </a:p>
        </p:txBody>
      </p:sp>
    </p:spTree>
    <p:extLst>
      <p:ext uri="{BB962C8B-B14F-4D97-AF65-F5344CB8AC3E}">
        <p14:creationId xmlns:p14="http://schemas.microsoft.com/office/powerpoint/2010/main" val="16559069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7_Destacado 3">
    <p:bg>
      <p:bgPr>
        <a:solidFill>
          <a:schemeClr val="tx2"/>
        </a:solidFill>
        <a:effectLst/>
      </p:bgPr>
    </p:bg>
    <p:spTree>
      <p:nvGrpSpPr>
        <p:cNvPr id="1" name=""/>
        <p:cNvGrpSpPr/>
        <p:nvPr/>
      </p:nvGrpSpPr>
      <p:grpSpPr>
        <a:xfrm>
          <a:off x="0" y="0"/>
          <a:ext cx="0" cy="0"/>
          <a:chOff x="0" y="0"/>
          <a:chExt cx="0" cy="0"/>
        </a:xfrm>
      </p:grpSpPr>
      <p:sp>
        <p:nvSpPr>
          <p:cNvPr id="7" name="Hexágono 1"/>
          <p:cNvSpPr/>
          <p:nvPr userDrawn="1"/>
        </p:nvSpPr>
        <p:spPr>
          <a:xfrm rot="2700000">
            <a:off x="4119915" y="1452412"/>
            <a:ext cx="3952170" cy="39531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Marcador de texto 25">
            <a:extLst>
              <a:ext uri="{FF2B5EF4-FFF2-40B4-BE49-F238E27FC236}">
                <a16:creationId xmlns:a16="http://schemas.microsoft.com/office/drawing/2014/main" id="{20E762A7-AB1F-594B-A340-FF5D4F7B0B1D}"/>
              </a:ext>
            </a:extLst>
          </p:cNvPr>
          <p:cNvSpPr>
            <a:spLocks noGrp="1"/>
          </p:cNvSpPr>
          <p:nvPr>
            <p:ph type="body" sz="quarter" idx="10" hasCustomPrompt="1"/>
          </p:nvPr>
        </p:nvSpPr>
        <p:spPr>
          <a:xfrm>
            <a:off x="257464" y="894089"/>
            <a:ext cx="4114249" cy="523642"/>
          </a:xfrm>
          <a:prstGeom prst="rect">
            <a:avLst/>
          </a:prstGeom>
        </p:spPr>
        <p:txBody>
          <a:bodyPr/>
          <a:lstStyle>
            <a:lvl1pPr marL="0" indent="0">
              <a:buNone/>
              <a:defRPr sz="3100" b="1" i="0">
                <a:solidFill>
                  <a:schemeClr val="tx1"/>
                </a:solidFill>
                <a:latin typeface="Periodico Display Rg" panose="02000504080000020004" pitchFamily="50" charset="0"/>
                <a:cs typeface="Times New Roman" panose="02020603050405020304" pitchFamily="18" charset="0"/>
              </a:defRPr>
            </a:lvl1pPr>
          </a:lstStyle>
          <a:p>
            <a:r>
              <a:rPr lang="es-ES" dirty="0"/>
              <a:t>Título </a:t>
            </a:r>
            <a:r>
              <a:rPr lang="es-ES" dirty="0" err="1"/>
              <a:t>slide</a:t>
            </a:r>
            <a:endParaRPr lang="es-ES" dirty="0"/>
          </a:p>
        </p:txBody>
      </p:sp>
      <p:sp>
        <p:nvSpPr>
          <p:cNvPr id="11" name="Marcador de texto 25">
            <a:extLst>
              <a:ext uri="{FF2B5EF4-FFF2-40B4-BE49-F238E27FC236}">
                <a16:creationId xmlns:a16="http://schemas.microsoft.com/office/drawing/2014/main" id="{468D7502-58FE-6643-944A-CFE1CE85A538}"/>
              </a:ext>
            </a:extLst>
          </p:cNvPr>
          <p:cNvSpPr>
            <a:spLocks noGrp="1"/>
          </p:cNvSpPr>
          <p:nvPr>
            <p:ph type="body" sz="quarter" idx="11" hasCustomPrompt="1"/>
          </p:nvPr>
        </p:nvSpPr>
        <p:spPr>
          <a:xfrm>
            <a:off x="257464" y="306003"/>
            <a:ext cx="4159359" cy="282083"/>
          </a:xfrm>
          <a:prstGeom prst="rect">
            <a:avLst/>
          </a:prstGeom>
        </p:spPr>
        <p:txBody>
          <a:bodyPr anchor="ctr" anchorCtr="0"/>
          <a:lstStyle>
            <a:lvl1pPr marL="0" indent="0">
              <a:buNone/>
              <a:defRPr sz="1200" b="1">
                <a:solidFill>
                  <a:schemeClr val="tx1"/>
                </a:solidFill>
                <a:latin typeface="Visuelt Pro" panose="020B0503040202040104" pitchFamily="34" charset="0"/>
              </a:defRPr>
            </a:lvl1pPr>
          </a:lstStyle>
          <a:p>
            <a:r>
              <a:rPr lang="es-ES" dirty="0"/>
              <a:t>00. Título capítulo</a:t>
            </a:r>
          </a:p>
        </p:txBody>
      </p:sp>
      <p:sp>
        <p:nvSpPr>
          <p:cNvPr id="6" name="Marcador de texto 72">
            <a:extLst>
              <a:ext uri="{FF2B5EF4-FFF2-40B4-BE49-F238E27FC236}">
                <a16:creationId xmlns:a16="http://schemas.microsoft.com/office/drawing/2014/main" id="{E018DC42-B9C2-B340-BB46-3221EDF8690E}"/>
              </a:ext>
            </a:extLst>
          </p:cNvPr>
          <p:cNvSpPr>
            <a:spLocks noGrp="1"/>
          </p:cNvSpPr>
          <p:nvPr>
            <p:ph type="body" sz="quarter" idx="22" hasCustomPrompt="1"/>
          </p:nvPr>
        </p:nvSpPr>
        <p:spPr>
          <a:xfrm>
            <a:off x="773078" y="1679957"/>
            <a:ext cx="10645843" cy="3498086"/>
          </a:xfrm>
          <a:prstGeom prst="rect">
            <a:avLst/>
          </a:prstGeom>
        </p:spPr>
        <p:txBody>
          <a:bodyPr/>
          <a:lstStyle>
            <a:lvl1pPr marL="0" indent="0" algn="ctr">
              <a:spcBef>
                <a:spcPts val="100"/>
              </a:spcBef>
              <a:buNone/>
              <a:defRPr sz="5000" b="0">
                <a:solidFill>
                  <a:schemeClr val="tx1"/>
                </a:solidFill>
                <a:latin typeface="Visuelt Pro" panose="020B0503040202040104" pitchFamily="34" charset="0"/>
              </a:defRPr>
            </a:lvl1pPr>
          </a:lstStyle>
          <a:p>
            <a:r>
              <a:rPr lang="es-ES" dirty="0"/>
              <a:t>Texto destacado </a:t>
            </a:r>
            <a:r>
              <a:rPr lang="es-ES" dirty="0" err="1"/>
              <a:t>lorem</a:t>
            </a:r>
            <a:r>
              <a:rPr lang="es-ES" dirty="0"/>
              <a:t> </a:t>
            </a:r>
            <a:r>
              <a:rPr lang="es-ES" dirty="0" err="1"/>
              <a:t>ipsum</a:t>
            </a:r>
            <a:r>
              <a:rPr lang="es-ES" dirty="0"/>
              <a:t> dolor </a:t>
            </a:r>
            <a:r>
              <a:rPr lang="es-ES" dirty="0" err="1"/>
              <a:t>sit</a:t>
            </a:r>
            <a:r>
              <a:rPr lang="es-ES" dirty="0"/>
              <a:t> </a:t>
            </a:r>
            <a:r>
              <a:rPr lang="es-ES" dirty="0" err="1"/>
              <a:t>amet</a:t>
            </a:r>
            <a:r>
              <a:rPr lang="es-ES" dirty="0"/>
              <a:t>, </a:t>
            </a:r>
            <a:r>
              <a:rPr lang="es-ES" dirty="0" err="1"/>
              <a:t>consectetuer</a:t>
            </a:r>
            <a:r>
              <a:rPr lang="es-ES" dirty="0"/>
              <a:t> </a:t>
            </a:r>
            <a:r>
              <a:rPr lang="es-ES" dirty="0" err="1"/>
              <a:t>adipiscing</a:t>
            </a:r>
            <a:r>
              <a:rPr lang="es-ES" dirty="0"/>
              <a:t> </a:t>
            </a:r>
            <a:r>
              <a:rPr lang="es-ES" dirty="0" err="1"/>
              <a:t>elit</a:t>
            </a:r>
            <a:r>
              <a:rPr lang="es-ES" dirty="0"/>
              <a:t>, sed </a:t>
            </a:r>
            <a:r>
              <a:rPr lang="es-ES" dirty="0" err="1"/>
              <a:t>diam</a:t>
            </a:r>
            <a:r>
              <a:rPr lang="es-ES" dirty="0"/>
              <a:t> </a:t>
            </a:r>
            <a:r>
              <a:rPr lang="es-ES" dirty="0" err="1"/>
              <a:t>nonummy</a:t>
            </a:r>
            <a:r>
              <a:rPr lang="es-ES" dirty="0"/>
              <a:t> </a:t>
            </a:r>
            <a:r>
              <a:rPr lang="es-ES" dirty="0" err="1"/>
              <a:t>nibh</a:t>
            </a:r>
            <a:r>
              <a:rPr lang="es-ES" dirty="0"/>
              <a:t> </a:t>
            </a:r>
            <a:r>
              <a:rPr lang="es-ES" dirty="0" err="1"/>
              <a:t>euismod</a:t>
            </a:r>
            <a:r>
              <a:rPr lang="es-ES" dirty="0"/>
              <a:t> </a:t>
            </a:r>
            <a:r>
              <a:rPr lang="es-ES" dirty="0" err="1"/>
              <a:t>tincidunt</a:t>
            </a:r>
            <a:r>
              <a:rPr lang="es-ES" dirty="0"/>
              <a:t> ut </a:t>
            </a:r>
            <a:r>
              <a:rPr lang="es-ES" dirty="0" err="1"/>
              <a:t>laoreet</a:t>
            </a:r>
            <a:r>
              <a:rPr lang="es-ES" dirty="0"/>
              <a:t> </a:t>
            </a:r>
            <a:r>
              <a:rPr lang="es-ES" dirty="0" err="1"/>
              <a:t>dolore</a:t>
            </a:r>
            <a:r>
              <a:rPr lang="es-ES" dirty="0"/>
              <a:t> magna </a:t>
            </a:r>
            <a:r>
              <a:rPr lang="es-ES" dirty="0" err="1"/>
              <a:t>aliquam</a:t>
            </a:r>
            <a:r>
              <a:rPr lang="es-ES" dirty="0"/>
              <a:t> </a:t>
            </a:r>
            <a:r>
              <a:rPr lang="es-ES" dirty="0" err="1"/>
              <a:t>erat</a:t>
            </a:r>
            <a:r>
              <a:rPr lang="es-ES" dirty="0"/>
              <a:t> </a:t>
            </a:r>
            <a:r>
              <a:rPr lang="es-ES" dirty="0" err="1"/>
              <a:t>volutpat</a:t>
            </a:r>
            <a:r>
              <a:rPr lang="es-ES" dirty="0"/>
              <a:t>. </a:t>
            </a:r>
          </a:p>
        </p:txBody>
      </p:sp>
    </p:spTree>
    <p:extLst>
      <p:ext uri="{BB962C8B-B14F-4D97-AF65-F5344CB8AC3E}">
        <p14:creationId xmlns:p14="http://schemas.microsoft.com/office/powerpoint/2010/main" val="42165160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6_Destacado 3">
    <p:bg>
      <p:bgPr>
        <a:solidFill>
          <a:schemeClr val="tx2"/>
        </a:solidFill>
        <a:effectLst/>
      </p:bgPr>
    </p:bg>
    <p:spTree>
      <p:nvGrpSpPr>
        <p:cNvPr id="1" name=""/>
        <p:cNvGrpSpPr/>
        <p:nvPr/>
      </p:nvGrpSpPr>
      <p:grpSpPr>
        <a:xfrm>
          <a:off x="0" y="0"/>
          <a:ext cx="0" cy="0"/>
          <a:chOff x="0" y="0"/>
          <a:chExt cx="0" cy="0"/>
        </a:xfrm>
      </p:grpSpPr>
      <p:sp>
        <p:nvSpPr>
          <p:cNvPr id="6" name="Hexágono 1"/>
          <p:cNvSpPr/>
          <p:nvPr userDrawn="1"/>
        </p:nvSpPr>
        <p:spPr>
          <a:xfrm>
            <a:off x="3137022" y="647292"/>
            <a:ext cx="5562000" cy="556341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Marcador de texto 25">
            <a:extLst>
              <a:ext uri="{FF2B5EF4-FFF2-40B4-BE49-F238E27FC236}">
                <a16:creationId xmlns:a16="http://schemas.microsoft.com/office/drawing/2014/main" id="{20E762A7-AB1F-594B-A340-FF5D4F7B0B1D}"/>
              </a:ext>
            </a:extLst>
          </p:cNvPr>
          <p:cNvSpPr>
            <a:spLocks noGrp="1"/>
          </p:cNvSpPr>
          <p:nvPr>
            <p:ph type="body" sz="quarter" idx="10" hasCustomPrompt="1"/>
          </p:nvPr>
        </p:nvSpPr>
        <p:spPr>
          <a:xfrm>
            <a:off x="257464" y="894089"/>
            <a:ext cx="4114249" cy="523642"/>
          </a:xfrm>
          <a:prstGeom prst="rect">
            <a:avLst/>
          </a:prstGeom>
        </p:spPr>
        <p:txBody>
          <a:bodyPr/>
          <a:lstStyle>
            <a:lvl1pPr marL="0" indent="0">
              <a:buNone/>
              <a:defRPr sz="3100" b="1" i="0">
                <a:solidFill>
                  <a:schemeClr val="tx1"/>
                </a:solidFill>
                <a:latin typeface="Periodico Display Rg" panose="02000504080000020004" pitchFamily="50" charset="0"/>
                <a:cs typeface="Times New Roman" panose="02020603050405020304" pitchFamily="18" charset="0"/>
              </a:defRPr>
            </a:lvl1pPr>
          </a:lstStyle>
          <a:p>
            <a:r>
              <a:rPr lang="es-ES" dirty="0"/>
              <a:t>Título </a:t>
            </a:r>
            <a:r>
              <a:rPr lang="es-ES" dirty="0" err="1"/>
              <a:t>slide</a:t>
            </a:r>
            <a:endParaRPr lang="es-ES" dirty="0"/>
          </a:p>
        </p:txBody>
      </p:sp>
      <p:sp>
        <p:nvSpPr>
          <p:cNvPr id="11" name="Marcador de texto 25">
            <a:extLst>
              <a:ext uri="{FF2B5EF4-FFF2-40B4-BE49-F238E27FC236}">
                <a16:creationId xmlns:a16="http://schemas.microsoft.com/office/drawing/2014/main" id="{468D7502-58FE-6643-944A-CFE1CE85A538}"/>
              </a:ext>
            </a:extLst>
          </p:cNvPr>
          <p:cNvSpPr>
            <a:spLocks noGrp="1"/>
          </p:cNvSpPr>
          <p:nvPr>
            <p:ph type="body" sz="quarter" idx="11" hasCustomPrompt="1"/>
          </p:nvPr>
        </p:nvSpPr>
        <p:spPr>
          <a:xfrm>
            <a:off x="257464" y="306003"/>
            <a:ext cx="4159359" cy="282083"/>
          </a:xfrm>
          <a:prstGeom prst="rect">
            <a:avLst/>
          </a:prstGeom>
        </p:spPr>
        <p:txBody>
          <a:bodyPr anchor="ctr" anchorCtr="0"/>
          <a:lstStyle>
            <a:lvl1pPr marL="0" indent="0">
              <a:buNone/>
              <a:defRPr sz="1200" b="1">
                <a:solidFill>
                  <a:schemeClr val="tx1"/>
                </a:solidFill>
                <a:latin typeface="Visuelt Pro" panose="020B0503040202040104" pitchFamily="34" charset="0"/>
              </a:defRPr>
            </a:lvl1pPr>
          </a:lstStyle>
          <a:p>
            <a:r>
              <a:rPr lang="es-ES" dirty="0"/>
              <a:t>00. Título capítulo</a:t>
            </a:r>
          </a:p>
        </p:txBody>
      </p:sp>
      <p:sp>
        <p:nvSpPr>
          <p:cNvPr id="8" name="Marcador de texto 72">
            <a:extLst>
              <a:ext uri="{FF2B5EF4-FFF2-40B4-BE49-F238E27FC236}">
                <a16:creationId xmlns:a16="http://schemas.microsoft.com/office/drawing/2014/main" id="{E018DC42-B9C2-B340-BB46-3221EDF8690E}"/>
              </a:ext>
            </a:extLst>
          </p:cNvPr>
          <p:cNvSpPr>
            <a:spLocks noGrp="1"/>
          </p:cNvSpPr>
          <p:nvPr>
            <p:ph type="body" sz="quarter" idx="22" hasCustomPrompt="1"/>
          </p:nvPr>
        </p:nvSpPr>
        <p:spPr>
          <a:xfrm>
            <a:off x="773078" y="1679957"/>
            <a:ext cx="10645843" cy="3498086"/>
          </a:xfrm>
          <a:prstGeom prst="rect">
            <a:avLst/>
          </a:prstGeom>
        </p:spPr>
        <p:txBody>
          <a:bodyPr/>
          <a:lstStyle>
            <a:lvl1pPr marL="0" indent="0" algn="ctr">
              <a:spcBef>
                <a:spcPts val="100"/>
              </a:spcBef>
              <a:buNone/>
              <a:defRPr sz="5000" b="0">
                <a:solidFill>
                  <a:schemeClr val="tx1"/>
                </a:solidFill>
                <a:latin typeface="Visuelt Pro" panose="020B0503040202040104" pitchFamily="34" charset="0"/>
              </a:defRPr>
            </a:lvl1pPr>
          </a:lstStyle>
          <a:p>
            <a:r>
              <a:rPr lang="es-ES" dirty="0"/>
              <a:t>Texto destacado </a:t>
            </a:r>
            <a:r>
              <a:rPr lang="es-ES" dirty="0" err="1"/>
              <a:t>lorem</a:t>
            </a:r>
            <a:r>
              <a:rPr lang="es-ES" dirty="0"/>
              <a:t> </a:t>
            </a:r>
            <a:r>
              <a:rPr lang="es-ES" dirty="0" err="1"/>
              <a:t>ipsum</a:t>
            </a:r>
            <a:r>
              <a:rPr lang="es-ES" dirty="0"/>
              <a:t> dolor </a:t>
            </a:r>
            <a:r>
              <a:rPr lang="es-ES" dirty="0" err="1"/>
              <a:t>sit</a:t>
            </a:r>
            <a:r>
              <a:rPr lang="es-ES" dirty="0"/>
              <a:t> </a:t>
            </a:r>
            <a:r>
              <a:rPr lang="es-ES" dirty="0" err="1"/>
              <a:t>amet</a:t>
            </a:r>
            <a:r>
              <a:rPr lang="es-ES" dirty="0"/>
              <a:t>, </a:t>
            </a:r>
            <a:r>
              <a:rPr lang="es-ES" dirty="0" err="1"/>
              <a:t>consectetuer</a:t>
            </a:r>
            <a:r>
              <a:rPr lang="es-ES" dirty="0"/>
              <a:t> </a:t>
            </a:r>
            <a:r>
              <a:rPr lang="es-ES" dirty="0" err="1"/>
              <a:t>adipiscing</a:t>
            </a:r>
            <a:r>
              <a:rPr lang="es-ES" dirty="0"/>
              <a:t> </a:t>
            </a:r>
            <a:r>
              <a:rPr lang="es-ES" dirty="0" err="1"/>
              <a:t>elit</a:t>
            </a:r>
            <a:r>
              <a:rPr lang="es-ES" dirty="0"/>
              <a:t>, sed </a:t>
            </a:r>
            <a:r>
              <a:rPr lang="es-ES" dirty="0" err="1"/>
              <a:t>diam</a:t>
            </a:r>
            <a:r>
              <a:rPr lang="es-ES" dirty="0"/>
              <a:t> </a:t>
            </a:r>
            <a:r>
              <a:rPr lang="es-ES" dirty="0" err="1"/>
              <a:t>nonummy</a:t>
            </a:r>
            <a:r>
              <a:rPr lang="es-ES" dirty="0"/>
              <a:t> </a:t>
            </a:r>
            <a:r>
              <a:rPr lang="es-ES" dirty="0" err="1"/>
              <a:t>nibh</a:t>
            </a:r>
            <a:r>
              <a:rPr lang="es-ES" dirty="0"/>
              <a:t> </a:t>
            </a:r>
            <a:r>
              <a:rPr lang="es-ES" dirty="0" err="1"/>
              <a:t>euismod</a:t>
            </a:r>
            <a:r>
              <a:rPr lang="es-ES" dirty="0"/>
              <a:t> </a:t>
            </a:r>
            <a:r>
              <a:rPr lang="es-ES" dirty="0" err="1"/>
              <a:t>tincidunt</a:t>
            </a:r>
            <a:r>
              <a:rPr lang="es-ES" dirty="0"/>
              <a:t> ut </a:t>
            </a:r>
            <a:r>
              <a:rPr lang="es-ES" dirty="0" err="1"/>
              <a:t>laoreet</a:t>
            </a:r>
            <a:r>
              <a:rPr lang="es-ES" dirty="0"/>
              <a:t> </a:t>
            </a:r>
            <a:r>
              <a:rPr lang="es-ES" dirty="0" err="1"/>
              <a:t>dolore</a:t>
            </a:r>
            <a:r>
              <a:rPr lang="es-ES" dirty="0"/>
              <a:t> magna </a:t>
            </a:r>
            <a:r>
              <a:rPr lang="es-ES" dirty="0" err="1"/>
              <a:t>aliquam</a:t>
            </a:r>
            <a:r>
              <a:rPr lang="es-ES" dirty="0"/>
              <a:t> </a:t>
            </a:r>
            <a:r>
              <a:rPr lang="es-ES" dirty="0" err="1"/>
              <a:t>erat</a:t>
            </a:r>
            <a:r>
              <a:rPr lang="es-ES" dirty="0"/>
              <a:t> </a:t>
            </a:r>
            <a:r>
              <a:rPr lang="es-ES" dirty="0" err="1"/>
              <a:t>volutpat</a:t>
            </a:r>
            <a:r>
              <a:rPr lang="es-ES" dirty="0"/>
              <a:t>. </a:t>
            </a:r>
          </a:p>
        </p:txBody>
      </p:sp>
    </p:spTree>
    <p:extLst>
      <p:ext uri="{BB962C8B-B14F-4D97-AF65-F5344CB8AC3E}">
        <p14:creationId xmlns:p14="http://schemas.microsoft.com/office/powerpoint/2010/main" val="42916204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iapositiva de título">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A98B2BFC-9FDE-5B4B-BCF2-2C8FCC4E8506}"/>
              </a:ext>
            </a:extLst>
          </p:cNvPr>
          <p:cNvPicPr>
            <a:picLocks noChangeAspect="1"/>
          </p:cNvPicPr>
          <p:nvPr userDrawn="1"/>
        </p:nvPicPr>
        <p:blipFill rotWithShape="1">
          <a:blip r:embed="rId2"/>
          <a:srcRect l="148"/>
          <a:stretch/>
        </p:blipFill>
        <p:spPr>
          <a:xfrm>
            <a:off x="0" y="0"/>
            <a:ext cx="12192000" cy="6858000"/>
          </a:xfrm>
          <a:prstGeom prst="rect">
            <a:avLst/>
          </a:prstGeom>
        </p:spPr>
      </p:pic>
      <p:sp>
        <p:nvSpPr>
          <p:cNvPr id="4" name="Marcador de texto 13">
            <a:extLst>
              <a:ext uri="{FF2B5EF4-FFF2-40B4-BE49-F238E27FC236}">
                <a16:creationId xmlns:a16="http://schemas.microsoft.com/office/drawing/2014/main" id="{204741AB-5D58-1643-89C3-8D22DB98A0D9}"/>
              </a:ext>
            </a:extLst>
          </p:cNvPr>
          <p:cNvSpPr>
            <a:spLocks noGrp="1"/>
          </p:cNvSpPr>
          <p:nvPr>
            <p:ph type="body" sz="quarter" idx="10" hasCustomPrompt="1"/>
          </p:nvPr>
        </p:nvSpPr>
        <p:spPr>
          <a:xfrm>
            <a:off x="446893" y="325097"/>
            <a:ext cx="7580339" cy="1207370"/>
          </a:xfrm>
          <a:prstGeom prst="rect">
            <a:avLst/>
          </a:prstGeom>
        </p:spPr>
        <p:txBody>
          <a:bodyPr wrap="square" lIns="0" tIns="0" rIns="0" bIns="0"/>
          <a:lstStyle>
            <a:lvl1pPr marL="0" indent="0">
              <a:lnSpc>
                <a:spcPct val="100000"/>
              </a:lnSpc>
              <a:spcBef>
                <a:spcPts val="0"/>
              </a:spcBef>
              <a:buFontTx/>
              <a:buNone/>
              <a:defRPr sz="8000" b="0" i="0" spc="-100" baseline="0">
                <a:solidFill>
                  <a:schemeClr val="tx1"/>
                </a:solidFill>
                <a:latin typeface="Periodico Display UtLg" panose="02000504070000020004" pitchFamily="50" charset="0"/>
                <a:cs typeface="Times New Roman" panose="02020603050405020304" pitchFamily="18" charset="0"/>
              </a:defRPr>
            </a:lvl1pPr>
          </a:lstStyle>
          <a:p>
            <a:r>
              <a:rPr lang="es-ES" dirty="0"/>
              <a:t>¡Gracias!</a:t>
            </a:r>
          </a:p>
        </p:txBody>
      </p:sp>
    </p:spTree>
    <p:extLst>
      <p:ext uri="{BB962C8B-B14F-4D97-AF65-F5344CB8AC3E}">
        <p14:creationId xmlns:p14="http://schemas.microsoft.com/office/powerpoint/2010/main" val="6256005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estacado 4">
    <p:spTree>
      <p:nvGrpSpPr>
        <p:cNvPr id="1" name=""/>
        <p:cNvGrpSpPr/>
        <p:nvPr/>
      </p:nvGrpSpPr>
      <p:grpSpPr>
        <a:xfrm>
          <a:off x="0" y="0"/>
          <a:ext cx="0" cy="0"/>
          <a:chOff x="0" y="0"/>
          <a:chExt cx="0" cy="0"/>
        </a:xfrm>
      </p:grpSpPr>
      <p:sp>
        <p:nvSpPr>
          <p:cNvPr id="7" name="Hexágono 1"/>
          <p:cNvSpPr/>
          <p:nvPr userDrawn="1"/>
        </p:nvSpPr>
        <p:spPr>
          <a:xfrm>
            <a:off x="3315000" y="647292"/>
            <a:ext cx="5562000" cy="5563416"/>
          </a:xfrm>
          <a:prstGeom prst="ellipse">
            <a:avLst/>
          </a:prstGeom>
          <a:solidFill>
            <a:srgbClr val="E65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Marcador de texto 25">
            <a:extLst>
              <a:ext uri="{FF2B5EF4-FFF2-40B4-BE49-F238E27FC236}">
                <a16:creationId xmlns:a16="http://schemas.microsoft.com/office/drawing/2014/main" id="{20E762A7-AB1F-594B-A340-FF5D4F7B0B1D}"/>
              </a:ext>
            </a:extLst>
          </p:cNvPr>
          <p:cNvSpPr>
            <a:spLocks noGrp="1"/>
          </p:cNvSpPr>
          <p:nvPr>
            <p:ph type="body" sz="quarter" idx="10" hasCustomPrompt="1"/>
          </p:nvPr>
        </p:nvSpPr>
        <p:spPr>
          <a:xfrm>
            <a:off x="257464" y="894089"/>
            <a:ext cx="4114249" cy="52364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lang="es-ES" sz="3100" b="1" i="0" kern="1200" dirty="0">
                <a:solidFill>
                  <a:schemeClr val="tx1"/>
                </a:solidFill>
                <a:latin typeface="Periodico Display Rg" panose="02000504080000020004" pitchFamily="50" charset="0"/>
                <a:ea typeface="+mn-ea"/>
                <a:cs typeface="Times New Roman" panose="02020603050405020304" pitchFamily="18" charset="0"/>
              </a:defRPr>
            </a:lvl1pPr>
          </a:lstStyle>
          <a:p>
            <a:r>
              <a:rPr lang="es-ES" dirty="0"/>
              <a:t>Título </a:t>
            </a:r>
            <a:r>
              <a:rPr lang="es-ES" dirty="0" err="1"/>
              <a:t>slide</a:t>
            </a:r>
            <a:endParaRPr lang="es-ES" dirty="0"/>
          </a:p>
        </p:txBody>
      </p:sp>
      <p:sp>
        <p:nvSpPr>
          <p:cNvPr id="11" name="Marcador de texto 25">
            <a:extLst>
              <a:ext uri="{FF2B5EF4-FFF2-40B4-BE49-F238E27FC236}">
                <a16:creationId xmlns:a16="http://schemas.microsoft.com/office/drawing/2014/main" id="{468D7502-58FE-6643-944A-CFE1CE85A538}"/>
              </a:ext>
            </a:extLst>
          </p:cNvPr>
          <p:cNvSpPr>
            <a:spLocks noGrp="1"/>
          </p:cNvSpPr>
          <p:nvPr>
            <p:ph type="body" sz="quarter" idx="11" hasCustomPrompt="1"/>
          </p:nvPr>
        </p:nvSpPr>
        <p:spPr>
          <a:xfrm>
            <a:off x="257464" y="306003"/>
            <a:ext cx="4159359" cy="282083"/>
          </a:xfrm>
          <a:prstGeom prst="rect">
            <a:avLst/>
          </a:prstGeom>
        </p:spPr>
        <p:txBody>
          <a:bodyPr anchor="ctr" anchorCtr="0"/>
          <a:lstStyle>
            <a:lvl1pPr marL="0" indent="0">
              <a:buNone/>
              <a:defRPr sz="1200" b="1">
                <a:solidFill>
                  <a:schemeClr val="tx1"/>
                </a:solidFill>
                <a:latin typeface="Visuelt Pro" panose="020B0503040202040104" pitchFamily="34" charset="0"/>
              </a:defRPr>
            </a:lvl1pPr>
          </a:lstStyle>
          <a:p>
            <a:r>
              <a:rPr lang="es-ES" dirty="0"/>
              <a:t>00. Título capítulo</a:t>
            </a:r>
          </a:p>
        </p:txBody>
      </p:sp>
      <p:sp>
        <p:nvSpPr>
          <p:cNvPr id="8" name="Marcador de texto 72">
            <a:extLst>
              <a:ext uri="{FF2B5EF4-FFF2-40B4-BE49-F238E27FC236}">
                <a16:creationId xmlns:a16="http://schemas.microsoft.com/office/drawing/2014/main" id="{E018DC42-B9C2-B340-BB46-3221EDF8690E}"/>
              </a:ext>
            </a:extLst>
          </p:cNvPr>
          <p:cNvSpPr>
            <a:spLocks noGrp="1"/>
          </p:cNvSpPr>
          <p:nvPr>
            <p:ph type="body" sz="quarter" idx="22" hasCustomPrompt="1"/>
          </p:nvPr>
        </p:nvSpPr>
        <p:spPr>
          <a:xfrm>
            <a:off x="773078" y="1679957"/>
            <a:ext cx="10645843" cy="3498086"/>
          </a:xfrm>
          <a:prstGeom prst="rect">
            <a:avLst/>
          </a:prstGeom>
        </p:spPr>
        <p:txBody>
          <a:bodyPr/>
          <a:lstStyle>
            <a:lvl1pPr marL="0" indent="0" algn="ctr">
              <a:spcBef>
                <a:spcPts val="100"/>
              </a:spcBef>
              <a:buNone/>
              <a:defRPr sz="5000" b="0">
                <a:solidFill>
                  <a:schemeClr val="tx1"/>
                </a:solidFill>
                <a:latin typeface="Visuelt Pro" panose="020B0503040202040104" pitchFamily="34" charset="0"/>
              </a:defRPr>
            </a:lvl1pPr>
          </a:lstStyle>
          <a:p>
            <a:r>
              <a:rPr lang="es-ES" dirty="0"/>
              <a:t>Texto destacado </a:t>
            </a:r>
            <a:r>
              <a:rPr lang="es-ES" dirty="0" err="1"/>
              <a:t>lorem</a:t>
            </a:r>
            <a:r>
              <a:rPr lang="es-ES" dirty="0"/>
              <a:t> </a:t>
            </a:r>
            <a:r>
              <a:rPr lang="es-ES" dirty="0" err="1"/>
              <a:t>ipsum</a:t>
            </a:r>
            <a:r>
              <a:rPr lang="es-ES" dirty="0"/>
              <a:t> dolor </a:t>
            </a:r>
            <a:r>
              <a:rPr lang="es-ES" dirty="0" err="1"/>
              <a:t>sit</a:t>
            </a:r>
            <a:r>
              <a:rPr lang="es-ES" dirty="0"/>
              <a:t> </a:t>
            </a:r>
            <a:r>
              <a:rPr lang="es-ES" dirty="0" err="1"/>
              <a:t>amet</a:t>
            </a:r>
            <a:r>
              <a:rPr lang="es-ES" dirty="0"/>
              <a:t>, </a:t>
            </a:r>
            <a:r>
              <a:rPr lang="es-ES" dirty="0" err="1"/>
              <a:t>consectetuer</a:t>
            </a:r>
            <a:r>
              <a:rPr lang="es-ES" dirty="0"/>
              <a:t> </a:t>
            </a:r>
            <a:r>
              <a:rPr lang="es-ES" dirty="0" err="1"/>
              <a:t>adipiscing</a:t>
            </a:r>
            <a:r>
              <a:rPr lang="es-ES" dirty="0"/>
              <a:t> </a:t>
            </a:r>
            <a:r>
              <a:rPr lang="es-ES" dirty="0" err="1"/>
              <a:t>elit</a:t>
            </a:r>
            <a:r>
              <a:rPr lang="es-ES" dirty="0"/>
              <a:t>, sed </a:t>
            </a:r>
            <a:r>
              <a:rPr lang="es-ES" dirty="0" err="1"/>
              <a:t>diam</a:t>
            </a:r>
            <a:r>
              <a:rPr lang="es-ES" dirty="0"/>
              <a:t> </a:t>
            </a:r>
            <a:r>
              <a:rPr lang="es-ES" dirty="0" err="1"/>
              <a:t>nonummy</a:t>
            </a:r>
            <a:r>
              <a:rPr lang="es-ES" dirty="0"/>
              <a:t> </a:t>
            </a:r>
            <a:r>
              <a:rPr lang="es-ES" dirty="0" err="1"/>
              <a:t>nibh</a:t>
            </a:r>
            <a:r>
              <a:rPr lang="es-ES" dirty="0"/>
              <a:t> </a:t>
            </a:r>
            <a:r>
              <a:rPr lang="es-ES" dirty="0" err="1"/>
              <a:t>euismod</a:t>
            </a:r>
            <a:r>
              <a:rPr lang="es-ES" dirty="0"/>
              <a:t> </a:t>
            </a:r>
            <a:r>
              <a:rPr lang="es-ES" dirty="0" err="1"/>
              <a:t>tincidunt</a:t>
            </a:r>
            <a:r>
              <a:rPr lang="es-ES" dirty="0"/>
              <a:t> ut </a:t>
            </a:r>
            <a:r>
              <a:rPr lang="es-ES" dirty="0" err="1"/>
              <a:t>laoreet</a:t>
            </a:r>
            <a:r>
              <a:rPr lang="es-ES" dirty="0"/>
              <a:t> </a:t>
            </a:r>
            <a:r>
              <a:rPr lang="es-ES" dirty="0" err="1"/>
              <a:t>dolore</a:t>
            </a:r>
            <a:r>
              <a:rPr lang="es-ES" dirty="0"/>
              <a:t> magna </a:t>
            </a:r>
            <a:r>
              <a:rPr lang="es-ES" dirty="0" err="1"/>
              <a:t>aliquam</a:t>
            </a:r>
            <a:r>
              <a:rPr lang="es-ES" dirty="0"/>
              <a:t> </a:t>
            </a:r>
            <a:r>
              <a:rPr lang="es-ES" dirty="0" err="1"/>
              <a:t>erat</a:t>
            </a:r>
            <a:r>
              <a:rPr lang="es-ES" dirty="0"/>
              <a:t> </a:t>
            </a:r>
            <a:r>
              <a:rPr lang="es-ES" dirty="0" err="1"/>
              <a:t>volutpat</a:t>
            </a:r>
            <a:r>
              <a:rPr lang="es-ES" dirty="0"/>
              <a:t>. </a:t>
            </a:r>
          </a:p>
        </p:txBody>
      </p:sp>
    </p:spTree>
    <p:extLst>
      <p:ext uri="{BB962C8B-B14F-4D97-AF65-F5344CB8AC3E}">
        <p14:creationId xmlns:p14="http://schemas.microsoft.com/office/powerpoint/2010/main" val="10615850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Destacado 4">
    <p:spTree>
      <p:nvGrpSpPr>
        <p:cNvPr id="1" name=""/>
        <p:cNvGrpSpPr/>
        <p:nvPr/>
      </p:nvGrpSpPr>
      <p:grpSpPr>
        <a:xfrm>
          <a:off x="0" y="0"/>
          <a:ext cx="0" cy="0"/>
          <a:chOff x="0" y="0"/>
          <a:chExt cx="0" cy="0"/>
        </a:xfrm>
      </p:grpSpPr>
      <p:sp>
        <p:nvSpPr>
          <p:cNvPr id="6" name="Hexágono 1"/>
          <p:cNvSpPr/>
          <p:nvPr userDrawn="1"/>
        </p:nvSpPr>
        <p:spPr>
          <a:xfrm>
            <a:off x="3315000" y="647292"/>
            <a:ext cx="5562000" cy="5563416"/>
          </a:xfrm>
          <a:prstGeom prst="roundRect">
            <a:avLst/>
          </a:prstGeom>
          <a:solidFill>
            <a:srgbClr val="E65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Marcador de texto 25">
            <a:extLst>
              <a:ext uri="{FF2B5EF4-FFF2-40B4-BE49-F238E27FC236}">
                <a16:creationId xmlns:a16="http://schemas.microsoft.com/office/drawing/2014/main" id="{20E762A7-AB1F-594B-A340-FF5D4F7B0B1D}"/>
              </a:ext>
            </a:extLst>
          </p:cNvPr>
          <p:cNvSpPr>
            <a:spLocks noGrp="1"/>
          </p:cNvSpPr>
          <p:nvPr>
            <p:ph type="body" sz="quarter" idx="10" hasCustomPrompt="1"/>
          </p:nvPr>
        </p:nvSpPr>
        <p:spPr>
          <a:xfrm>
            <a:off x="257464" y="894089"/>
            <a:ext cx="4114249" cy="523642"/>
          </a:xfrm>
          <a:prstGeom prst="rect">
            <a:avLst/>
          </a:prstGeom>
        </p:spPr>
        <p:txBody>
          <a:bodyPr/>
          <a:lstStyle>
            <a:lvl1pPr marL="0" indent="0">
              <a:buNone/>
              <a:defRPr sz="3100" b="1" i="0">
                <a:solidFill>
                  <a:schemeClr val="tx1"/>
                </a:solidFill>
                <a:latin typeface="Periodico Display Rg" panose="02000504080000020004" pitchFamily="50" charset="0"/>
                <a:cs typeface="Times New Roman" panose="02020603050405020304" pitchFamily="18" charset="0"/>
              </a:defRPr>
            </a:lvl1pPr>
          </a:lstStyle>
          <a:p>
            <a:r>
              <a:rPr lang="es-ES" dirty="0"/>
              <a:t>Título </a:t>
            </a:r>
            <a:r>
              <a:rPr lang="es-ES" dirty="0" err="1"/>
              <a:t>slide</a:t>
            </a:r>
            <a:endParaRPr lang="es-ES" dirty="0"/>
          </a:p>
        </p:txBody>
      </p:sp>
      <p:sp>
        <p:nvSpPr>
          <p:cNvPr id="11" name="Marcador de texto 25">
            <a:extLst>
              <a:ext uri="{FF2B5EF4-FFF2-40B4-BE49-F238E27FC236}">
                <a16:creationId xmlns:a16="http://schemas.microsoft.com/office/drawing/2014/main" id="{468D7502-58FE-6643-944A-CFE1CE85A538}"/>
              </a:ext>
            </a:extLst>
          </p:cNvPr>
          <p:cNvSpPr>
            <a:spLocks noGrp="1"/>
          </p:cNvSpPr>
          <p:nvPr>
            <p:ph type="body" sz="quarter" idx="11" hasCustomPrompt="1"/>
          </p:nvPr>
        </p:nvSpPr>
        <p:spPr>
          <a:xfrm>
            <a:off x="257464" y="306003"/>
            <a:ext cx="4159359" cy="282083"/>
          </a:xfrm>
          <a:prstGeom prst="rect">
            <a:avLst/>
          </a:prstGeom>
        </p:spPr>
        <p:txBody>
          <a:bodyPr anchor="ctr" anchorCtr="0"/>
          <a:lstStyle>
            <a:lvl1pPr marL="0" indent="0">
              <a:buNone/>
              <a:defRPr sz="1200" b="1">
                <a:solidFill>
                  <a:schemeClr val="tx1"/>
                </a:solidFill>
                <a:latin typeface="Visuelt Pro" panose="020B0503040202040104" pitchFamily="34" charset="0"/>
              </a:defRPr>
            </a:lvl1pPr>
          </a:lstStyle>
          <a:p>
            <a:r>
              <a:rPr lang="es-ES" dirty="0"/>
              <a:t>00. Título capítulo</a:t>
            </a:r>
          </a:p>
        </p:txBody>
      </p:sp>
      <p:sp>
        <p:nvSpPr>
          <p:cNvPr id="7" name="Marcador de texto 72">
            <a:extLst>
              <a:ext uri="{FF2B5EF4-FFF2-40B4-BE49-F238E27FC236}">
                <a16:creationId xmlns:a16="http://schemas.microsoft.com/office/drawing/2014/main" id="{E018DC42-B9C2-B340-BB46-3221EDF8690E}"/>
              </a:ext>
            </a:extLst>
          </p:cNvPr>
          <p:cNvSpPr>
            <a:spLocks noGrp="1"/>
          </p:cNvSpPr>
          <p:nvPr>
            <p:ph type="body" sz="quarter" idx="22" hasCustomPrompt="1"/>
          </p:nvPr>
        </p:nvSpPr>
        <p:spPr>
          <a:xfrm>
            <a:off x="773078" y="1679957"/>
            <a:ext cx="10645843" cy="3498086"/>
          </a:xfrm>
          <a:prstGeom prst="rect">
            <a:avLst/>
          </a:prstGeom>
        </p:spPr>
        <p:txBody>
          <a:bodyPr/>
          <a:lstStyle>
            <a:lvl1pPr marL="0" indent="0" algn="ctr">
              <a:spcBef>
                <a:spcPts val="100"/>
              </a:spcBef>
              <a:buNone/>
              <a:defRPr sz="5000" b="0">
                <a:solidFill>
                  <a:schemeClr val="tx1"/>
                </a:solidFill>
                <a:latin typeface="Visuelt Pro" panose="020B0503040202040104" pitchFamily="34" charset="0"/>
              </a:defRPr>
            </a:lvl1pPr>
          </a:lstStyle>
          <a:p>
            <a:r>
              <a:rPr lang="es-ES" dirty="0"/>
              <a:t>Texto destacado </a:t>
            </a:r>
            <a:r>
              <a:rPr lang="es-ES" dirty="0" err="1"/>
              <a:t>lorem</a:t>
            </a:r>
            <a:r>
              <a:rPr lang="es-ES" dirty="0"/>
              <a:t> </a:t>
            </a:r>
            <a:r>
              <a:rPr lang="es-ES" dirty="0" err="1"/>
              <a:t>ipsum</a:t>
            </a:r>
            <a:r>
              <a:rPr lang="es-ES" dirty="0"/>
              <a:t> dolor </a:t>
            </a:r>
            <a:r>
              <a:rPr lang="es-ES" dirty="0" err="1"/>
              <a:t>sit</a:t>
            </a:r>
            <a:r>
              <a:rPr lang="es-ES" dirty="0"/>
              <a:t> </a:t>
            </a:r>
            <a:r>
              <a:rPr lang="es-ES" dirty="0" err="1"/>
              <a:t>amet</a:t>
            </a:r>
            <a:r>
              <a:rPr lang="es-ES" dirty="0"/>
              <a:t>, </a:t>
            </a:r>
            <a:r>
              <a:rPr lang="es-ES" dirty="0" err="1"/>
              <a:t>consectetuer</a:t>
            </a:r>
            <a:r>
              <a:rPr lang="es-ES" dirty="0"/>
              <a:t> </a:t>
            </a:r>
            <a:r>
              <a:rPr lang="es-ES" dirty="0" err="1"/>
              <a:t>adipiscing</a:t>
            </a:r>
            <a:r>
              <a:rPr lang="es-ES" dirty="0"/>
              <a:t> </a:t>
            </a:r>
            <a:r>
              <a:rPr lang="es-ES" dirty="0" err="1"/>
              <a:t>elit</a:t>
            </a:r>
            <a:r>
              <a:rPr lang="es-ES" dirty="0"/>
              <a:t>, sed </a:t>
            </a:r>
            <a:r>
              <a:rPr lang="es-ES" dirty="0" err="1"/>
              <a:t>diam</a:t>
            </a:r>
            <a:r>
              <a:rPr lang="es-ES" dirty="0"/>
              <a:t> </a:t>
            </a:r>
            <a:r>
              <a:rPr lang="es-ES" dirty="0" err="1"/>
              <a:t>nonummy</a:t>
            </a:r>
            <a:r>
              <a:rPr lang="es-ES" dirty="0"/>
              <a:t> </a:t>
            </a:r>
            <a:r>
              <a:rPr lang="es-ES" dirty="0" err="1"/>
              <a:t>nibh</a:t>
            </a:r>
            <a:r>
              <a:rPr lang="es-ES" dirty="0"/>
              <a:t> </a:t>
            </a:r>
            <a:r>
              <a:rPr lang="es-ES" dirty="0" err="1"/>
              <a:t>euismod</a:t>
            </a:r>
            <a:r>
              <a:rPr lang="es-ES" dirty="0"/>
              <a:t> </a:t>
            </a:r>
            <a:r>
              <a:rPr lang="es-ES" dirty="0" err="1"/>
              <a:t>tincidunt</a:t>
            </a:r>
            <a:r>
              <a:rPr lang="es-ES" dirty="0"/>
              <a:t> ut </a:t>
            </a:r>
            <a:r>
              <a:rPr lang="es-ES" dirty="0" err="1"/>
              <a:t>laoreet</a:t>
            </a:r>
            <a:r>
              <a:rPr lang="es-ES" dirty="0"/>
              <a:t> </a:t>
            </a:r>
            <a:r>
              <a:rPr lang="es-ES" dirty="0" err="1"/>
              <a:t>dolore</a:t>
            </a:r>
            <a:r>
              <a:rPr lang="es-ES" dirty="0"/>
              <a:t> magna </a:t>
            </a:r>
            <a:r>
              <a:rPr lang="es-ES" dirty="0" err="1"/>
              <a:t>aliquam</a:t>
            </a:r>
            <a:r>
              <a:rPr lang="es-ES" dirty="0"/>
              <a:t> </a:t>
            </a:r>
            <a:r>
              <a:rPr lang="es-ES" dirty="0" err="1"/>
              <a:t>erat</a:t>
            </a:r>
            <a:r>
              <a:rPr lang="es-ES" dirty="0"/>
              <a:t> </a:t>
            </a:r>
            <a:r>
              <a:rPr lang="es-ES" dirty="0" err="1"/>
              <a:t>volutpat</a:t>
            </a:r>
            <a:r>
              <a:rPr lang="es-ES" dirty="0"/>
              <a:t>. </a:t>
            </a:r>
          </a:p>
        </p:txBody>
      </p:sp>
    </p:spTree>
    <p:extLst>
      <p:ext uri="{BB962C8B-B14F-4D97-AF65-F5344CB8AC3E}">
        <p14:creationId xmlns:p14="http://schemas.microsoft.com/office/powerpoint/2010/main" val="31577127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Destacado 4">
    <p:spTree>
      <p:nvGrpSpPr>
        <p:cNvPr id="1" name=""/>
        <p:cNvGrpSpPr/>
        <p:nvPr/>
      </p:nvGrpSpPr>
      <p:grpSpPr>
        <a:xfrm>
          <a:off x="0" y="0"/>
          <a:ext cx="0" cy="0"/>
          <a:chOff x="0" y="0"/>
          <a:chExt cx="0" cy="0"/>
        </a:xfrm>
      </p:grpSpPr>
      <p:sp>
        <p:nvSpPr>
          <p:cNvPr id="6" name="Hexágono 1"/>
          <p:cNvSpPr/>
          <p:nvPr userDrawn="1"/>
        </p:nvSpPr>
        <p:spPr>
          <a:xfrm>
            <a:off x="3315000" y="647292"/>
            <a:ext cx="5562000" cy="5563416"/>
          </a:xfrm>
          <a:prstGeom prst="rect">
            <a:avLst/>
          </a:prstGeom>
          <a:solidFill>
            <a:srgbClr val="E65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Marcador de texto 25">
            <a:extLst>
              <a:ext uri="{FF2B5EF4-FFF2-40B4-BE49-F238E27FC236}">
                <a16:creationId xmlns:a16="http://schemas.microsoft.com/office/drawing/2014/main" id="{20E762A7-AB1F-594B-A340-FF5D4F7B0B1D}"/>
              </a:ext>
            </a:extLst>
          </p:cNvPr>
          <p:cNvSpPr>
            <a:spLocks noGrp="1"/>
          </p:cNvSpPr>
          <p:nvPr>
            <p:ph type="body" sz="quarter" idx="10" hasCustomPrompt="1"/>
          </p:nvPr>
        </p:nvSpPr>
        <p:spPr>
          <a:xfrm>
            <a:off x="257464" y="894089"/>
            <a:ext cx="4114249" cy="523642"/>
          </a:xfrm>
          <a:prstGeom prst="rect">
            <a:avLst/>
          </a:prstGeom>
        </p:spPr>
        <p:txBody>
          <a:bodyPr/>
          <a:lstStyle>
            <a:lvl1pPr marL="0" indent="0">
              <a:buNone/>
              <a:defRPr sz="3100" b="1" i="0">
                <a:solidFill>
                  <a:schemeClr val="tx1"/>
                </a:solidFill>
                <a:latin typeface="Periodico Display Rg" panose="02000504080000020004" pitchFamily="50" charset="0"/>
                <a:cs typeface="Times New Roman" panose="02020603050405020304" pitchFamily="18" charset="0"/>
              </a:defRPr>
            </a:lvl1pPr>
          </a:lstStyle>
          <a:p>
            <a:r>
              <a:rPr lang="es-ES" dirty="0"/>
              <a:t>Título </a:t>
            </a:r>
            <a:r>
              <a:rPr lang="es-ES" dirty="0" err="1"/>
              <a:t>slide</a:t>
            </a:r>
            <a:endParaRPr lang="es-ES" dirty="0"/>
          </a:p>
        </p:txBody>
      </p:sp>
      <p:sp>
        <p:nvSpPr>
          <p:cNvPr id="11" name="Marcador de texto 25">
            <a:extLst>
              <a:ext uri="{FF2B5EF4-FFF2-40B4-BE49-F238E27FC236}">
                <a16:creationId xmlns:a16="http://schemas.microsoft.com/office/drawing/2014/main" id="{468D7502-58FE-6643-944A-CFE1CE85A538}"/>
              </a:ext>
            </a:extLst>
          </p:cNvPr>
          <p:cNvSpPr>
            <a:spLocks noGrp="1"/>
          </p:cNvSpPr>
          <p:nvPr>
            <p:ph type="body" sz="quarter" idx="11" hasCustomPrompt="1"/>
          </p:nvPr>
        </p:nvSpPr>
        <p:spPr>
          <a:xfrm>
            <a:off x="257464" y="306003"/>
            <a:ext cx="4159359" cy="282083"/>
          </a:xfrm>
          <a:prstGeom prst="rect">
            <a:avLst/>
          </a:prstGeom>
        </p:spPr>
        <p:txBody>
          <a:bodyPr anchor="ctr" anchorCtr="0"/>
          <a:lstStyle>
            <a:lvl1pPr marL="0" indent="0">
              <a:buNone/>
              <a:defRPr sz="1200" b="1">
                <a:solidFill>
                  <a:schemeClr val="tx1"/>
                </a:solidFill>
                <a:latin typeface="Visuelt Pro" panose="020B0503040202040104" pitchFamily="34" charset="0"/>
              </a:defRPr>
            </a:lvl1pPr>
          </a:lstStyle>
          <a:p>
            <a:r>
              <a:rPr lang="es-ES" dirty="0"/>
              <a:t>00. Título capítulo</a:t>
            </a:r>
          </a:p>
        </p:txBody>
      </p:sp>
      <p:sp>
        <p:nvSpPr>
          <p:cNvPr id="7" name="Marcador de texto 72">
            <a:extLst>
              <a:ext uri="{FF2B5EF4-FFF2-40B4-BE49-F238E27FC236}">
                <a16:creationId xmlns:a16="http://schemas.microsoft.com/office/drawing/2014/main" id="{E018DC42-B9C2-B340-BB46-3221EDF8690E}"/>
              </a:ext>
            </a:extLst>
          </p:cNvPr>
          <p:cNvSpPr>
            <a:spLocks noGrp="1"/>
          </p:cNvSpPr>
          <p:nvPr>
            <p:ph type="body" sz="quarter" idx="22" hasCustomPrompt="1"/>
          </p:nvPr>
        </p:nvSpPr>
        <p:spPr>
          <a:xfrm>
            <a:off x="773078" y="1679957"/>
            <a:ext cx="10645843" cy="3498086"/>
          </a:xfrm>
          <a:prstGeom prst="rect">
            <a:avLst/>
          </a:prstGeom>
        </p:spPr>
        <p:txBody>
          <a:bodyPr/>
          <a:lstStyle>
            <a:lvl1pPr marL="0" indent="0" algn="ctr">
              <a:spcBef>
                <a:spcPts val="100"/>
              </a:spcBef>
              <a:buNone/>
              <a:defRPr sz="5000" b="0">
                <a:solidFill>
                  <a:schemeClr val="tx1"/>
                </a:solidFill>
                <a:latin typeface="Visuelt Pro" panose="020B0503040202040104" pitchFamily="34" charset="0"/>
              </a:defRPr>
            </a:lvl1pPr>
          </a:lstStyle>
          <a:p>
            <a:r>
              <a:rPr lang="es-ES" dirty="0"/>
              <a:t>Texto destacado </a:t>
            </a:r>
            <a:r>
              <a:rPr lang="es-ES" dirty="0" err="1"/>
              <a:t>lorem</a:t>
            </a:r>
            <a:r>
              <a:rPr lang="es-ES" dirty="0"/>
              <a:t> </a:t>
            </a:r>
            <a:r>
              <a:rPr lang="es-ES" dirty="0" err="1"/>
              <a:t>ipsum</a:t>
            </a:r>
            <a:r>
              <a:rPr lang="es-ES" dirty="0"/>
              <a:t> dolor </a:t>
            </a:r>
            <a:r>
              <a:rPr lang="es-ES" dirty="0" err="1"/>
              <a:t>sit</a:t>
            </a:r>
            <a:r>
              <a:rPr lang="es-ES" dirty="0"/>
              <a:t> </a:t>
            </a:r>
            <a:r>
              <a:rPr lang="es-ES" dirty="0" err="1"/>
              <a:t>amet</a:t>
            </a:r>
            <a:r>
              <a:rPr lang="es-ES" dirty="0"/>
              <a:t>, </a:t>
            </a:r>
            <a:r>
              <a:rPr lang="es-ES" dirty="0" err="1"/>
              <a:t>consectetuer</a:t>
            </a:r>
            <a:r>
              <a:rPr lang="es-ES" dirty="0"/>
              <a:t> </a:t>
            </a:r>
            <a:r>
              <a:rPr lang="es-ES" dirty="0" err="1"/>
              <a:t>adipiscing</a:t>
            </a:r>
            <a:r>
              <a:rPr lang="es-ES" dirty="0"/>
              <a:t> </a:t>
            </a:r>
            <a:r>
              <a:rPr lang="es-ES" dirty="0" err="1"/>
              <a:t>elit</a:t>
            </a:r>
            <a:r>
              <a:rPr lang="es-ES" dirty="0"/>
              <a:t>, sed </a:t>
            </a:r>
            <a:r>
              <a:rPr lang="es-ES" dirty="0" err="1"/>
              <a:t>diam</a:t>
            </a:r>
            <a:r>
              <a:rPr lang="es-ES" dirty="0"/>
              <a:t> </a:t>
            </a:r>
            <a:r>
              <a:rPr lang="es-ES" dirty="0" err="1"/>
              <a:t>nonummy</a:t>
            </a:r>
            <a:r>
              <a:rPr lang="es-ES" dirty="0"/>
              <a:t> </a:t>
            </a:r>
            <a:r>
              <a:rPr lang="es-ES" dirty="0" err="1"/>
              <a:t>nibh</a:t>
            </a:r>
            <a:r>
              <a:rPr lang="es-ES" dirty="0"/>
              <a:t> </a:t>
            </a:r>
            <a:r>
              <a:rPr lang="es-ES" dirty="0" err="1"/>
              <a:t>euismod</a:t>
            </a:r>
            <a:r>
              <a:rPr lang="es-ES" dirty="0"/>
              <a:t> </a:t>
            </a:r>
            <a:r>
              <a:rPr lang="es-ES" dirty="0" err="1"/>
              <a:t>tincidunt</a:t>
            </a:r>
            <a:r>
              <a:rPr lang="es-ES" dirty="0"/>
              <a:t> ut </a:t>
            </a:r>
            <a:r>
              <a:rPr lang="es-ES" dirty="0" err="1"/>
              <a:t>laoreet</a:t>
            </a:r>
            <a:r>
              <a:rPr lang="es-ES" dirty="0"/>
              <a:t> </a:t>
            </a:r>
            <a:r>
              <a:rPr lang="es-ES" dirty="0" err="1"/>
              <a:t>dolore</a:t>
            </a:r>
            <a:r>
              <a:rPr lang="es-ES" dirty="0"/>
              <a:t> magna </a:t>
            </a:r>
            <a:r>
              <a:rPr lang="es-ES" dirty="0" err="1"/>
              <a:t>aliquam</a:t>
            </a:r>
            <a:r>
              <a:rPr lang="es-ES" dirty="0"/>
              <a:t> </a:t>
            </a:r>
            <a:r>
              <a:rPr lang="es-ES" dirty="0" err="1"/>
              <a:t>erat</a:t>
            </a:r>
            <a:r>
              <a:rPr lang="es-ES" dirty="0"/>
              <a:t> </a:t>
            </a:r>
            <a:r>
              <a:rPr lang="es-ES" dirty="0" err="1"/>
              <a:t>volutpat</a:t>
            </a:r>
            <a:r>
              <a:rPr lang="es-ES" dirty="0"/>
              <a:t>. </a:t>
            </a:r>
          </a:p>
        </p:txBody>
      </p:sp>
    </p:spTree>
    <p:extLst>
      <p:ext uri="{BB962C8B-B14F-4D97-AF65-F5344CB8AC3E}">
        <p14:creationId xmlns:p14="http://schemas.microsoft.com/office/powerpoint/2010/main" val="40085588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Destacado 4">
    <p:spTree>
      <p:nvGrpSpPr>
        <p:cNvPr id="1" name=""/>
        <p:cNvGrpSpPr/>
        <p:nvPr/>
      </p:nvGrpSpPr>
      <p:grpSpPr>
        <a:xfrm>
          <a:off x="0" y="0"/>
          <a:ext cx="0" cy="0"/>
          <a:chOff x="0" y="0"/>
          <a:chExt cx="0" cy="0"/>
        </a:xfrm>
      </p:grpSpPr>
      <p:sp>
        <p:nvSpPr>
          <p:cNvPr id="7" name="Hexágono 1"/>
          <p:cNvSpPr/>
          <p:nvPr userDrawn="1"/>
        </p:nvSpPr>
        <p:spPr>
          <a:xfrm rot="2700000">
            <a:off x="4119915" y="1452412"/>
            <a:ext cx="3952170" cy="3953176"/>
          </a:xfrm>
          <a:prstGeom prst="rect">
            <a:avLst/>
          </a:prstGeom>
          <a:solidFill>
            <a:srgbClr val="E65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Marcador de texto 25">
            <a:extLst>
              <a:ext uri="{FF2B5EF4-FFF2-40B4-BE49-F238E27FC236}">
                <a16:creationId xmlns:a16="http://schemas.microsoft.com/office/drawing/2014/main" id="{20E762A7-AB1F-594B-A340-FF5D4F7B0B1D}"/>
              </a:ext>
            </a:extLst>
          </p:cNvPr>
          <p:cNvSpPr>
            <a:spLocks noGrp="1"/>
          </p:cNvSpPr>
          <p:nvPr>
            <p:ph type="body" sz="quarter" idx="10" hasCustomPrompt="1"/>
          </p:nvPr>
        </p:nvSpPr>
        <p:spPr>
          <a:xfrm>
            <a:off x="257464" y="894089"/>
            <a:ext cx="4114249" cy="523642"/>
          </a:xfrm>
          <a:prstGeom prst="rect">
            <a:avLst/>
          </a:prstGeom>
        </p:spPr>
        <p:txBody>
          <a:bodyPr/>
          <a:lstStyle>
            <a:lvl1pPr marL="0" indent="0">
              <a:buNone/>
              <a:defRPr sz="3100" b="1" i="0">
                <a:solidFill>
                  <a:schemeClr val="tx1"/>
                </a:solidFill>
                <a:latin typeface="Periodico Display Rg" panose="02000504080000020004" pitchFamily="50" charset="0"/>
                <a:cs typeface="Times New Roman" panose="02020603050405020304" pitchFamily="18" charset="0"/>
              </a:defRPr>
            </a:lvl1pPr>
          </a:lstStyle>
          <a:p>
            <a:r>
              <a:rPr lang="es-ES" dirty="0"/>
              <a:t>Título </a:t>
            </a:r>
            <a:r>
              <a:rPr lang="es-ES" dirty="0" err="1"/>
              <a:t>slide</a:t>
            </a:r>
            <a:endParaRPr lang="es-ES" dirty="0"/>
          </a:p>
        </p:txBody>
      </p:sp>
      <p:sp>
        <p:nvSpPr>
          <p:cNvPr id="11" name="Marcador de texto 25">
            <a:extLst>
              <a:ext uri="{FF2B5EF4-FFF2-40B4-BE49-F238E27FC236}">
                <a16:creationId xmlns:a16="http://schemas.microsoft.com/office/drawing/2014/main" id="{468D7502-58FE-6643-944A-CFE1CE85A538}"/>
              </a:ext>
            </a:extLst>
          </p:cNvPr>
          <p:cNvSpPr>
            <a:spLocks noGrp="1"/>
          </p:cNvSpPr>
          <p:nvPr>
            <p:ph type="body" sz="quarter" idx="11" hasCustomPrompt="1"/>
          </p:nvPr>
        </p:nvSpPr>
        <p:spPr>
          <a:xfrm>
            <a:off x="257464" y="306003"/>
            <a:ext cx="4159359" cy="282083"/>
          </a:xfrm>
          <a:prstGeom prst="rect">
            <a:avLst/>
          </a:prstGeom>
        </p:spPr>
        <p:txBody>
          <a:bodyPr anchor="ctr" anchorCtr="0"/>
          <a:lstStyle>
            <a:lvl1pPr marL="0" indent="0">
              <a:buNone/>
              <a:defRPr sz="1200" b="1">
                <a:solidFill>
                  <a:schemeClr val="tx1"/>
                </a:solidFill>
                <a:latin typeface="Visuelt Pro" panose="020B0503040202040104" pitchFamily="34" charset="0"/>
              </a:defRPr>
            </a:lvl1pPr>
          </a:lstStyle>
          <a:p>
            <a:r>
              <a:rPr lang="es-ES" dirty="0"/>
              <a:t>00. Título capítulo</a:t>
            </a:r>
          </a:p>
        </p:txBody>
      </p:sp>
      <p:sp>
        <p:nvSpPr>
          <p:cNvPr id="6" name="Marcador de texto 72">
            <a:extLst>
              <a:ext uri="{FF2B5EF4-FFF2-40B4-BE49-F238E27FC236}">
                <a16:creationId xmlns:a16="http://schemas.microsoft.com/office/drawing/2014/main" id="{E018DC42-B9C2-B340-BB46-3221EDF8690E}"/>
              </a:ext>
            </a:extLst>
          </p:cNvPr>
          <p:cNvSpPr>
            <a:spLocks noGrp="1"/>
          </p:cNvSpPr>
          <p:nvPr>
            <p:ph type="body" sz="quarter" idx="22" hasCustomPrompt="1"/>
          </p:nvPr>
        </p:nvSpPr>
        <p:spPr>
          <a:xfrm>
            <a:off x="773078" y="1679957"/>
            <a:ext cx="10645843" cy="3498086"/>
          </a:xfrm>
          <a:prstGeom prst="rect">
            <a:avLst/>
          </a:prstGeom>
        </p:spPr>
        <p:txBody>
          <a:bodyPr/>
          <a:lstStyle>
            <a:lvl1pPr marL="0" indent="0" algn="ctr">
              <a:spcBef>
                <a:spcPts val="100"/>
              </a:spcBef>
              <a:buNone/>
              <a:defRPr sz="5000" b="0">
                <a:solidFill>
                  <a:schemeClr val="tx1"/>
                </a:solidFill>
                <a:latin typeface="Visuelt Pro" panose="020B0503040202040104" pitchFamily="34" charset="0"/>
              </a:defRPr>
            </a:lvl1pPr>
          </a:lstStyle>
          <a:p>
            <a:r>
              <a:rPr lang="es-ES" dirty="0"/>
              <a:t>Texto destacado </a:t>
            </a:r>
            <a:r>
              <a:rPr lang="es-ES" dirty="0" err="1"/>
              <a:t>lorem</a:t>
            </a:r>
            <a:r>
              <a:rPr lang="es-ES" dirty="0"/>
              <a:t> </a:t>
            </a:r>
            <a:r>
              <a:rPr lang="es-ES" dirty="0" err="1"/>
              <a:t>ipsum</a:t>
            </a:r>
            <a:r>
              <a:rPr lang="es-ES" dirty="0"/>
              <a:t> dolor </a:t>
            </a:r>
            <a:r>
              <a:rPr lang="es-ES" dirty="0" err="1"/>
              <a:t>sit</a:t>
            </a:r>
            <a:r>
              <a:rPr lang="es-ES" dirty="0"/>
              <a:t> </a:t>
            </a:r>
            <a:r>
              <a:rPr lang="es-ES" dirty="0" err="1"/>
              <a:t>amet</a:t>
            </a:r>
            <a:r>
              <a:rPr lang="es-ES" dirty="0"/>
              <a:t>, </a:t>
            </a:r>
            <a:r>
              <a:rPr lang="es-ES" dirty="0" err="1"/>
              <a:t>consectetuer</a:t>
            </a:r>
            <a:r>
              <a:rPr lang="es-ES" dirty="0"/>
              <a:t> </a:t>
            </a:r>
            <a:r>
              <a:rPr lang="es-ES" dirty="0" err="1"/>
              <a:t>adipiscing</a:t>
            </a:r>
            <a:r>
              <a:rPr lang="es-ES" dirty="0"/>
              <a:t> </a:t>
            </a:r>
            <a:r>
              <a:rPr lang="es-ES" dirty="0" err="1"/>
              <a:t>elit</a:t>
            </a:r>
            <a:r>
              <a:rPr lang="es-ES" dirty="0"/>
              <a:t>, sed </a:t>
            </a:r>
            <a:r>
              <a:rPr lang="es-ES" dirty="0" err="1"/>
              <a:t>diam</a:t>
            </a:r>
            <a:r>
              <a:rPr lang="es-ES" dirty="0"/>
              <a:t> </a:t>
            </a:r>
            <a:r>
              <a:rPr lang="es-ES" dirty="0" err="1"/>
              <a:t>nonummy</a:t>
            </a:r>
            <a:r>
              <a:rPr lang="es-ES" dirty="0"/>
              <a:t> </a:t>
            </a:r>
            <a:r>
              <a:rPr lang="es-ES" dirty="0" err="1"/>
              <a:t>nibh</a:t>
            </a:r>
            <a:r>
              <a:rPr lang="es-ES" dirty="0"/>
              <a:t> </a:t>
            </a:r>
            <a:r>
              <a:rPr lang="es-ES" dirty="0" err="1"/>
              <a:t>euismod</a:t>
            </a:r>
            <a:r>
              <a:rPr lang="es-ES" dirty="0"/>
              <a:t> </a:t>
            </a:r>
            <a:r>
              <a:rPr lang="es-ES" dirty="0" err="1"/>
              <a:t>tincidunt</a:t>
            </a:r>
            <a:r>
              <a:rPr lang="es-ES" dirty="0"/>
              <a:t> ut </a:t>
            </a:r>
            <a:r>
              <a:rPr lang="es-ES" dirty="0" err="1"/>
              <a:t>laoreet</a:t>
            </a:r>
            <a:r>
              <a:rPr lang="es-ES" dirty="0"/>
              <a:t> </a:t>
            </a:r>
            <a:r>
              <a:rPr lang="es-ES" dirty="0" err="1"/>
              <a:t>dolore</a:t>
            </a:r>
            <a:r>
              <a:rPr lang="es-ES" dirty="0"/>
              <a:t> magna </a:t>
            </a:r>
            <a:r>
              <a:rPr lang="es-ES" dirty="0" err="1"/>
              <a:t>aliquam</a:t>
            </a:r>
            <a:r>
              <a:rPr lang="es-ES" dirty="0"/>
              <a:t> </a:t>
            </a:r>
            <a:r>
              <a:rPr lang="es-ES" dirty="0" err="1"/>
              <a:t>erat</a:t>
            </a:r>
            <a:r>
              <a:rPr lang="es-ES" dirty="0"/>
              <a:t> </a:t>
            </a:r>
            <a:r>
              <a:rPr lang="es-ES" dirty="0" err="1"/>
              <a:t>volutpat</a:t>
            </a:r>
            <a:r>
              <a:rPr lang="es-ES" dirty="0"/>
              <a:t>. </a:t>
            </a:r>
          </a:p>
        </p:txBody>
      </p:sp>
    </p:spTree>
    <p:extLst>
      <p:ext uri="{BB962C8B-B14F-4D97-AF65-F5344CB8AC3E}">
        <p14:creationId xmlns:p14="http://schemas.microsoft.com/office/powerpoint/2010/main" val="2806091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_Destacado 4">
    <p:spTree>
      <p:nvGrpSpPr>
        <p:cNvPr id="1" name=""/>
        <p:cNvGrpSpPr/>
        <p:nvPr/>
      </p:nvGrpSpPr>
      <p:grpSpPr>
        <a:xfrm>
          <a:off x="0" y="0"/>
          <a:ext cx="0" cy="0"/>
          <a:chOff x="0" y="0"/>
          <a:chExt cx="0" cy="0"/>
        </a:xfrm>
      </p:grpSpPr>
      <p:sp>
        <p:nvSpPr>
          <p:cNvPr id="6" name="Hexágono 1"/>
          <p:cNvSpPr/>
          <p:nvPr userDrawn="1"/>
        </p:nvSpPr>
        <p:spPr>
          <a:xfrm>
            <a:off x="3137022" y="647292"/>
            <a:ext cx="5917957" cy="5563416"/>
          </a:xfrm>
          <a:prstGeom prst="pentagon">
            <a:avLst/>
          </a:prstGeom>
          <a:solidFill>
            <a:srgbClr val="E65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Marcador de texto 25">
            <a:extLst>
              <a:ext uri="{FF2B5EF4-FFF2-40B4-BE49-F238E27FC236}">
                <a16:creationId xmlns:a16="http://schemas.microsoft.com/office/drawing/2014/main" id="{20E762A7-AB1F-594B-A340-FF5D4F7B0B1D}"/>
              </a:ext>
            </a:extLst>
          </p:cNvPr>
          <p:cNvSpPr>
            <a:spLocks noGrp="1"/>
          </p:cNvSpPr>
          <p:nvPr>
            <p:ph type="body" sz="quarter" idx="10" hasCustomPrompt="1"/>
          </p:nvPr>
        </p:nvSpPr>
        <p:spPr>
          <a:xfrm>
            <a:off x="257464" y="894089"/>
            <a:ext cx="4114249" cy="523642"/>
          </a:xfrm>
          <a:prstGeom prst="rect">
            <a:avLst/>
          </a:prstGeom>
        </p:spPr>
        <p:txBody>
          <a:bodyPr/>
          <a:lstStyle>
            <a:lvl1pPr marL="0" indent="0">
              <a:buNone/>
              <a:defRPr sz="3100" b="1" i="0">
                <a:solidFill>
                  <a:schemeClr val="tx1"/>
                </a:solidFill>
                <a:latin typeface="Periodico Display Rg" panose="02000504080000020004" pitchFamily="50" charset="0"/>
                <a:cs typeface="Times New Roman" panose="02020603050405020304" pitchFamily="18" charset="0"/>
              </a:defRPr>
            </a:lvl1pPr>
          </a:lstStyle>
          <a:p>
            <a:r>
              <a:rPr lang="es-ES" dirty="0"/>
              <a:t>Título </a:t>
            </a:r>
            <a:r>
              <a:rPr lang="es-ES" dirty="0" err="1"/>
              <a:t>slide</a:t>
            </a:r>
            <a:endParaRPr lang="es-ES" dirty="0"/>
          </a:p>
        </p:txBody>
      </p:sp>
      <p:sp>
        <p:nvSpPr>
          <p:cNvPr id="11" name="Marcador de texto 25">
            <a:extLst>
              <a:ext uri="{FF2B5EF4-FFF2-40B4-BE49-F238E27FC236}">
                <a16:creationId xmlns:a16="http://schemas.microsoft.com/office/drawing/2014/main" id="{468D7502-58FE-6643-944A-CFE1CE85A538}"/>
              </a:ext>
            </a:extLst>
          </p:cNvPr>
          <p:cNvSpPr>
            <a:spLocks noGrp="1"/>
          </p:cNvSpPr>
          <p:nvPr>
            <p:ph type="body" sz="quarter" idx="11" hasCustomPrompt="1"/>
          </p:nvPr>
        </p:nvSpPr>
        <p:spPr>
          <a:xfrm>
            <a:off x="257464" y="306003"/>
            <a:ext cx="4159359" cy="282083"/>
          </a:xfrm>
          <a:prstGeom prst="rect">
            <a:avLst/>
          </a:prstGeom>
        </p:spPr>
        <p:txBody>
          <a:bodyPr anchor="ctr" anchorCtr="0"/>
          <a:lstStyle>
            <a:lvl1pPr marL="0" indent="0">
              <a:buNone/>
              <a:defRPr sz="1200" b="1">
                <a:solidFill>
                  <a:schemeClr val="tx1"/>
                </a:solidFill>
                <a:latin typeface="Visuelt Pro" panose="020B0503040202040104" pitchFamily="34" charset="0"/>
              </a:defRPr>
            </a:lvl1pPr>
          </a:lstStyle>
          <a:p>
            <a:r>
              <a:rPr lang="es-ES" dirty="0"/>
              <a:t>00. Título capítulo</a:t>
            </a:r>
          </a:p>
        </p:txBody>
      </p:sp>
      <p:sp>
        <p:nvSpPr>
          <p:cNvPr id="8" name="Marcador de texto 72">
            <a:extLst>
              <a:ext uri="{FF2B5EF4-FFF2-40B4-BE49-F238E27FC236}">
                <a16:creationId xmlns:a16="http://schemas.microsoft.com/office/drawing/2014/main" id="{E018DC42-B9C2-B340-BB46-3221EDF8690E}"/>
              </a:ext>
            </a:extLst>
          </p:cNvPr>
          <p:cNvSpPr>
            <a:spLocks noGrp="1"/>
          </p:cNvSpPr>
          <p:nvPr>
            <p:ph type="body" sz="quarter" idx="22" hasCustomPrompt="1"/>
          </p:nvPr>
        </p:nvSpPr>
        <p:spPr>
          <a:xfrm>
            <a:off x="773078" y="1679957"/>
            <a:ext cx="10645843" cy="3498086"/>
          </a:xfrm>
          <a:prstGeom prst="rect">
            <a:avLst/>
          </a:prstGeom>
        </p:spPr>
        <p:txBody>
          <a:bodyPr/>
          <a:lstStyle>
            <a:lvl1pPr marL="0" indent="0" algn="ctr">
              <a:spcBef>
                <a:spcPts val="100"/>
              </a:spcBef>
              <a:buNone/>
              <a:defRPr sz="5000" b="0">
                <a:solidFill>
                  <a:schemeClr val="tx1"/>
                </a:solidFill>
                <a:latin typeface="Visuelt Pro" panose="020B0503040202040104" pitchFamily="34" charset="0"/>
              </a:defRPr>
            </a:lvl1pPr>
          </a:lstStyle>
          <a:p>
            <a:r>
              <a:rPr lang="es-ES" dirty="0"/>
              <a:t>Texto destacado </a:t>
            </a:r>
            <a:r>
              <a:rPr lang="es-ES" dirty="0" err="1"/>
              <a:t>lorem</a:t>
            </a:r>
            <a:r>
              <a:rPr lang="es-ES" dirty="0"/>
              <a:t> </a:t>
            </a:r>
            <a:r>
              <a:rPr lang="es-ES" dirty="0" err="1"/>
              <a:t>ipsum</a:t>
            </a:r>
            <a:r>
              <a:rPr lang="es-ES" dirty="0"/>
              <a:t> dolor </a:t>
            </a:r>
            <a:r>
              <a:rPr lang="es-ES" dirty="0" err="1"/>
              <a:t>sit</a:t>
            </a:r>
            <a:r>
              <a:rPr lang="es-ES" dirty="0"/>
              <a:t> </a:t>
            </a:r>
            <a:r>
              <a:rPr lang="es-ES" dirty="0" err="1"/>
              <a:t>amet</a:t>
            </a:r>
            <a:r>
              <a:rPr lang="es-ES" dirty="0"/>
              <a:t>, </a:t>
            </a:r>
            <a:r>
              <a:rPr lang="es-ES" dirty="0" err="1"/>
              <a:t>consectetuer</a:t>
            </a:r>
            <a:r>
              <a:rPr lang="es-ES" dirty="0"/>
              <a:t> </a:t>
            </a:r>
            <a:r>
              <a:rPr lang="es-ES" dirty="0" err="1"/>
              <a:t>adipiscing</a:t>
            </a:r>
            <a:r>
              <a:rPr lang="es-ES" dirty="0"/>
              <a:t> </a:t>
            </a:r>
            <a:r>
              <a:rPr lang="es-ES" dirty="0" err="1"/>
              <a:t>elit</a:t>
            </a:r>
            <a:r>
              <a:rPr lang="es-ES" dirty="0"/>
              <a:t>, sed </a:t>
            </a:r>
            <a:r>
              <a:rPr lang="es-ES" dirty="0" err="1"/>
              <a:t>diam</a:t>
            </a:r>
            <a:r>
              <a:rPr lang="es-ES" dirty="0"/>
              <a:t> </a:t>
            </a:r>
            <a:r>
              <a:rPr lang="es-ES" dirty="0" err="1"/>
              <a:t>nonummy</a:t>
            </a:r>
            <a:r>
              <a:rPr lang="es-ES" dirty="0"/>
              <a:t> </a:t>
            </a:r>
            <a:r>
              <a:rPr lang="es-ES" dirty="0" err="1"/>
              <a:t>nibh</a:t>
            </a:r>
            <a:r>
              <a:rPr lang="es-ES" dirty="0"/>
              <a:t> </a:t>
            </a:r>
            <a:r>
              <a:rPr lang="es-ES" dirty="0" err="1"/>
              <a:t>euismod</a:t>
            </a:r>
            <a:r>
              <a:rPr lang="es-ES" dirty="0"/>
              <a:t> </a:t>
            </a:r>
            <a:r>
              <a:rPr lang="es-ES" dirty="0" err="1"/>
              <a:t>tincidunt</a:t>
            </a:r>
            <a:r>
              <a:rPr lang="es-ES" dirty="0"/>
              <a:t> ut </a:t>
            </a:r>
            <a:r>
              <a:rPr lang="es-ES" dirty="0" err="1"/>
              <a:t>laoreet</a:t>
            </a:r>
            <a:r>
              <a:rPr lang="es-ES" dirty="0"/>
              <a:t> </a:t>
            </a:r>
            <a:r>
              <a:rPr lang="es-ES" dirty="0" err="1"/>
              <a:t>dolore</a:t>
            </a:r>
            <a:r>
              <a:rPr lang="es-ES" dirty="0"/>
              <a:t> magna </a:t>
            </a:r>
            <a:r>
              <a:rPr lang="es-ES" dirty="0" err="1"/>
              <a:t>aliquam</a:t>
            </a:r>
            <a:r>
              <a:rPr lang="es-ES" dirty="0"/>
              <a:t> </a:t>
            </a:r>
            <a:r>
              <a:rPr lang="es-ES" dirty="0" err="1"/>
              <a:t>erat</a:t>
            </a:r>
            <a:r>
              <a:rPr lang="es-ES" dirty="0"/>
              <a:t> </a:t>
            </a:r>
            <a:r>
              <a:rPr lang="es-ES" dirty="0" err="1"/>
              <a:t>volutpat</a:t>
            </a:r>
            <a:r>
              <a:rPr lang="es-ES" dirty="0"/>
              <a:t>. </a:t>
            </a:r>
          </a:p>
        </p:txBody>
      </p:sp>
    </p:spTree>
    <p:extLst>
      <p:ext uri="{BB962C8B-B14F-4D97-AF65-F5344CB8AC3E}">
        <p14:creationId xmlns:p14="http://schemas.microsoft.com/office/powerpoint/2010/main" val="20819166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5_Destacado 4">
    <p:spTree>
      <p:nvGrpSpPr>
        <p:cNvPr id="1" name=""/>
        <p:cNvGrpSpPr/>
        <p:nvPr/>
      </p:nvGrpSpPr>
      <p:grpSpPr>
        <a:xfrm>
          <a:off x="0" y="0"/>
          <a:ext cx="0" cy="0"/>
          <a:chOff x="0" y="0"/>
          <a:chExt cx="0" cy="0"/>
        </a:xfrm>
      </p:grpSpPr>
      <p:sp>
        <p:nvSpPr>
          <p:cNvPr id="7" name="Hexágono 1"/>
          <p:cNvSpPr/>
          <p:nvPr userDrawn="1"/>
        </p:nvSpPr>
        <p:spPr>
          <a:xfrm>
            <a:off x="2888161" y="647292"/>
            <a:ext cx="6415679" cy="5563416"/>
          </a:xfrm>
          <a:custGeom>
            <a:avLst/>
            <a:gdLst>
              <a:gd name="connsiteX0" fmla="*/ 0 w 5998585"/>
              <a:gd name="connsiteY0" fmla="*/ 2781709 h 5563418"/>
              <a:gd name="connsiteX1" fmla="*/ 1390855 w 5998585"/>
              <a:gd name="connsiteY1" fmla="*/ 1 h 5563418"/>
              <a:gd name="connsiteX2" fmla="*/ 4607731 w 5998585"/>
              <a:gd name="connsiteY2" fmla="*/ 1 h 5563418"/>
              <a:gd name="connsiteX3" fmla="*/ 5998585 w 5998585"/>
              <a:gd name="connsiteY3" fmla="*/ 2781709 h 5563418"/>
              <a:gd name="connsiteX4" fmla="*/ 4607731 w 5998585"/>
              <a:gd name="connsiteY4" fmla="*/ 5563417 h 5563418"/>
              <a:gd name="connsiteX5" fmla="*/ 1390855 w 5998585"/>
              <a:gd name="connsiteY5" fmla="*/ 5563417 h 5563418"/>
              <a:gd name="connsiteX6" fmla="*/ 0 w 5998585"/>
              <a:gd name="connsiteY6" fmla="*/ 2781709 h 5563418"/>
              <a:gd name="connsiteX0" fmla="*/ 0 w 6207132"/>
              <a:gd name="connsiteY0" fmla="*/ 2785719 h 5563416"/>
              <a:gd name="connsiteX1" fmla="*/ 1599402 w 6207132"/>
              <a:gd name="connsiteY1" fmla="*/ 0 h 5563416"/>
              <a:gd name="connsiteX2" fmla="*/ 4816278 w 6207132"/>
              <a:gd name="connsiteY2" fmla="*/ 0 h 5563416"/>
              <a:gd name="connsiteX3" fmla="*/ 6207132 w 6207132"/>
              <a:gd name="connsiteY3" fmla="*/ 2781708 h 5563416"/>
              <a:gd name="connsiteX4" fmla="*/ 4816278 w 6207132"/>
              <a:gd name="connsiteY4" fmla="*/ 5563416 h 5563416"/>
              <a:gd name="connsiteX5" fmla="*/ 1599402 w 6207132"/>
              <a:gd name="connsiteY5" fmla="*/ 5563416 h 5563416"/>
              <a:gd name="connsiteX6" fmla="*/ 0 w 6207132"/>
              <a:gd name="connsiteY6" fmla="*/ 2785719 h 5563416"/>
              <a:gd name="connsiteX0" fmla="*/ 0 w 6415679"/>
              <a:gd name="connsiteY0" fmla="*/ 2785719 h 5563416"/>
              <a:gd name="connsiteX1" fmla="*/ 1599402 w 6415679"/>
              <a:gd name="connsiteY1" fmla="*/ 0 h 5563416"/>
              <a:gd name="connsiteX2" fmla="*/ 4816278 w 6415679"/>
              <a:gd name="connsiteY2" fmla="*/ 0 h 5563416"/>
              <a:gd name="connsiteX3" fmla="*/ 6415679 w 6415679"/>
              <a:gd name="connsiteY3" fmla="*/ 2785718 h 5563416"/>
              <a:gd name="connsiteX4" fmla="*/ 4816278 w 6415679"/>
              <a:gd name="connsiteY4" fmla="*/ 5563416 h 5563416"/>
              <a:gd name="connsiteX5" fmla="*/ 1599402 w 6415679"/>
              <a:gd name="connsiteY5" fmla="*/ 5563416 h 5563416"/>
              <a:gd name="connsiteX6" fmla="*/ 0 w 6415679"/>
              <a:gd name="connsiteY6" fmla="*/ 2785719 h 5563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15679" h="5563416">
                <a:moveTo>
                  <a:pt x="0" y="2785719"/>
                </a:moveTo>
                <a:lnTo>
                  <a:pt x="1599402" y="0"/>
                </a:lnTo>
                <a:lnTo>
                  <a:pt x="4816278" y="0"/>
                </a:lnTo>
                <a:lnTo>
                  <a:pt x="6415679" y="2785718"/>
                </a:lnTo>
                <a:lnTo>
                  <a:pt x="4816278" y="5563416"/>
                </a:lnTo>
                <a:lnTo>
                  <a:pt x="1599402" y="5563416"/>
                </a:lnTo>
                <a:lnTo>
                  <a:pt x="0" y="2785719"/>
                </a:lnTo>
                <a:close/>
              </a:path>
            </a:pathLst>
          </a:custGeom>
          <a:solidFill>
            <a:srgbClr val="E65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Marcador de texto 25">
            <a:extLst>
              <a:ext uri="{FF2B5EF4-FFF2-40B4-BE49-F238E27FC236}">
                <a16:creationId xmlns:a16="http://schemas.microsoft.com/office/drawing/2014/main" id="{20E762A7-AB1F-594B-A340-FF5D4F7B0B1D}"/>
              </a:ext>
            </a:extLst>
          </p:cNvPr>
          <p:cNvSpPr>
            <a:spLocks noGrp="1"/>
          </p:cNvSpPr>
          <p:nvPr>
            <p:ph type="body" sz="quarter" idx="10" hasCustomPrompt="1"/>
          </p:nvPr>
        </p:nvSpPr>
        <p:spPr>
          <a:xfrm>
            <a:off x="257464" y="894089"/>
            <a:ext cx="4114249" cy="523642"/>
          </a:xfrm>
          <a:prstGeom prst="rect">
            <a:avLst/>
          </a:prstGeom>
        </p:spPr>
        <p:txBody>
          <a:bodyPr/>
          <a:lstStyle>
            <a:lvl1pPr marL="0" indent="0">
              <a:buNone/>
              <a:defRPr sz="3100" b="1" i="0">
                <a:solidFill>
                  <a:schemeClr val="tx1"/>
                </a:solidFill>
                <a:latin typeface="Periodico Display Rg" panose="02000504080000020004" pitchFamily="50" charset="0"/>
                <a:cs typeface="Times New Roman" panose="02020603050405020304" pitchFamily="18" charset="0"/>
              </a:defRPr>
            </a:lvl1pPr>
          </a:lstStyle>
          <a:p>
            <a:r>
              <a:rPr lang="es-ES" dirty="0"/>
              <a:t>Título </a:t>
            </a:r>
            <a:r>
              <a:rPr lang="es-ES" dirty="0" err="1"/>
              <a:t>slide</a:t>
            </a:r>
            <a:endParaRPr lang="es-ES" dirty="0"/>
          </a:p>
        </p:txBody>
      </p:sp>
      <p:sp>
        <p:nvSpPr>
          <p:cNvPr id="11" name="Marcador de texto 25">
            <a:extLst>
              <a:ext uri="{FF2B5EF4-FFF2-40B4-BE49-F238E27FC236}">
                <a16:creationId xmlns:a16="http://schemas.microsoft.com/office/drawing/2014/main" id="{468D7502-58FE-6643-944A-CFE1CE85A538}"/>
              </a:ext>
            </a:extLst>
          </p:cNvPr>
          <p:cNvSpPr>
            <a:spLocks noGrp="1"/>
          </p:cNvSpPr>
          <p:nvPr>
            <p:ph type="body" sz="quarter" idx="11" hasCustomPrompt="1"/>
          </p:nvPr>
        </p:nvSpPr>
        <p:spPr>
          <a:xfrm>
            <a:off x="257464" y="306003"/>
            <a:ext cx="4159359" cy="282083"/>
          </a:xfrm>
          <a:prstGeom prst="rect">
            <a:avLst/>
          </a:prstGeom>
        </p:spPr>
        <p:txBody>
          <a:bodyPr anchor="ctr" anchorCtr="0"/>
          <a:lstStyle>
            <a:lvl1pPr marL="0" indent="0">
              <a:buNone/>
              <a:defRPr sz="1200" b="1">
                <a:solidFill>
                  <a:schemeClr val="tx1"/>
                </a:solidFill>
                <a:latin typeface="Visuelt Pro" panose="020B0503040202040104" pitchFamily="34" charset="0"/>
              </a:defRPr>
            </a:lvl1pPr>
          </a:lstStyle>
          <a:p>
            <a:r>
              <a:rPr lang="es-ES" dirty="0"/>
              <a:t>00. Título capítulo</a:t>
            </a:r>
          </a:p>
        </p:txBody>
      </p:sp>
      <p:sp>
        <p:nvSpPr>
          <p:cNvPr id="6" name="Marcador de texto 72">
            <a:extLst>
              <a:ext uri="{FF2B5EF4-FFF2-40B4-BE49-F238E27FC236}">
                <a16:creationId xmlns:a16="http://schemas.microsoft.com/office/drawing/2014/main" id="{E018DC42-B9C2-B340-BB46-3221EDF8690E}"/>
              </a:ext>
            </a:extLst>
          </p:cNvPr>
          <p:cNvSpPr>
            <a:spLocks noGrp="1"/>
          </p:cNvSpPr>
          <p:nvPr>
            <p:ph type="body" sz="quarter" idx="22" hasCustomPrompt="1"/>
          </p:nvPr>
        </p:nvSpPr>
        <p:spPr>
          <a:xfrm>
            <a:off x="773078" y="1679957"/>
            <a:ext cx="10645843" cy="3498086"/>
          </a:xfrm>
          <a:prstGeom prst="rect">
            <a:avLst/>
          </a:prstGeom>
        </p:spPr>
        <p:txBody>
          <a:bodyPr/>
          <a:lstStyle>
            <a:lvl1pPr marL="0" indent="0" algn="ctr">
              <a:spcBef>
                <a:spcPts val="100"/>
              </a:spcBef>
              <a:buNone/>
              <a:defRPr sz="5000" b="0">
                <a:solidFill>
                  <a:schemeClr val="tx1"/>
                </a:solidFill>
                <a:latin typeface="Visuelt Pro" panose="020B0503040202040104" pitchFamily="34" charset="0"/>
              </a:defRPr>
            </a:lvl1pPr>
          </a:lstStyle>
          <a:p>
            <a:r>
              <a:rPr lang="es-ES" dirty="0"/>
              <a:t>Texto destacado </a:t>
            </a:r>
            <a:r>
              <a:rPr lang="es-ES" dirty="0" err="1"/>
              <a:t>lorem</a:t>
            </a:r>
            <a:r>
              <a:rPr lang="es-ES" dirty="0"/>
              <a:t> </a:t>
            </a:r>
            <a:r>
              <a:rPr lang="es-ES" dirty="0" err="1"/>
              <a:t>ipsum</a:t>
            </a:r>
            <a:r>
              <a:rPr lang="es-ES" dirty="0"/>
              <a:t> dolor </a:t>
            </a:r>
            <a:r>
              <a:rPr lang="es-ES" dirty="0" err="1"/>
              <a:t>sit</a:t>
            </a:r>
            <a:r>
              <a:rPr lang="es-ES" dirty="0"/>
              <a:t> </a:t>
            </a:r>
            <a:r>
              <a:rPr lang="es-ES" dirty="0" err="1"/>
              <a:t>amet</a:t>
            </a:r>
            <a:r>
              <a:rPr lang="es-ES" dirty="0"/>
              <a:t>, </a:t>
            </a:r>
            <a:r>
              <a:rPr lang="es-ES" dirty="0" err="1"/>
              <a:t>consectetuer</a:t>
            </a:r>
            <a:r>
              <a:rPr lang="es-ES" dirty="0"/>
              <a:t> </a:t>
            </a:r>
            <a:r>
              <a:rPr lang="es-ES" dirty="0" err="1"/>
              <a:t>adipiscing</a:t>
            </a:r>
            <a:r>
              <a:rPr lang="es-ES" dirty="0"/>
              <a:t> </a:t>
            </a:r>
            <a:r>
              <a:rPr lang="es-ES" dirty="0" err="1"/>
              <a:t>elit</a:t>
            </a:r>
            <a:r>
              <a:rPr lang="es-ES" dirty="0"/>
              <a:t>, sed </a:t>
            </a:r>
            <a:r>
              <a:rPr lang="es-ES" dirty="0" err="1"/>
              <a:t>diam</a:t>
            </a:r>
            <a:r>
              <a:rPr lang="es-ES" dirty="0"/>
              <a:t> </a:t>
            </a:r>
            <a:r>
              <a:rPr lang="es-ES" dirty="0" err="1"/>
              <a:t>nonummy</a:t>
            </a:r>
            <a:r>
              <a:rPr lang="es-ES" dirty="0"/>
              <a:t> </a:t>
            </a:r>
            <a:r>
              <a:rPr lang="es-ES" dirty="0" err="1"/>
              <a:t>nibh</a:t>
            </a:r>
            <a:r>
              <a:rPr lang="es-ES" dirty="0"/>
              <a:t> </a:t>
            </a:r>
            <a:r>
              <a:rPr lang="es-ES" dirty="0" err="1"/>
              <a:t>euismod</a:t>
            </a:r>
            <a:r>
              <a:rPr lang="es-ES" dirty="0"/>
              <a:t> </a:t>
            </a:r>
            <a:r>
              <a:rPr lang="es-ES" dirty="0" err="1"/>
              <a:t>tincidunt</a:t>
            </a:r>
            <a:r>
              <a:rPr lang="es-ES" dirty="0"/>
              <a:t> ut </a:t>
            </a:r>
            <a:r>
              <a:rPr lang="es-ES" dirty="0" err="1"/>
              <a:t>laoreet</a:t>
            </a:r>
            <a:r>
              <a:rPr lang="es-ES" dirty="0"/>
              <a:t> </a:t>
            </a:r>
            <a:r>
              <a:rPr lang="es-ES" dirty="0" err="1"/>
              <a:t>dolore</a:t>
            </a:r>
            <a:r>
              <a:rPr lang="es-ES" dirty="0"/>
              <a:t> magna </a:t>
            </a:r>
            <a:r>
              <a:rPr lang="es-ES" dirty="0" err="1"/>
              <a:t>aliquam</a:t>
            </a:r>
            <a:r>
              <a:rPr lang="es-ES" dirty="0"/>
              <a:t> </a:t>
            </a:r>
            <a:r>
              <a:rPr lang="es-ES" dirty="0" err="1"/>
              <a:t>erat</a:t>
            </a:r>
            <a:r>
              <a:rPr lang="es-ES" dirty="0"/>
              <a:t> </a:t>
            </a:r>
            <a:r>
              <a:rPr lang="es-ES" dirty="0" err="1"/>
              <a:t>volutpat</a:t>
            </a:r>
            <a:r>
              <a:rPr lang="es-ES" dirty="0"/>
              <a:t>. </a:t>
            </a:r>
          </a:p>
        </p:txBody>
      </p:sp>
    </p:spTree>
    <p:extLst>
      <p:ext uri="{BB962C8B-B14F-4D97-AF65-F5344CB8AC3E}">
        <p14:creationId xmlns:p14="http://schemas.microsoft.com/office/powerpoint/2010/main" val="36881031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EC5A1A76-DED3-E845-BEE2-CEC5330692FA}"/>
              </a:ext>
            </a:extLst>
          </p:cNvPr>
          <p:cNvSpPr/>
          <p:nvPr userDrawn="1"/>
        </p:nvSpPr>
        <p:spPr>
          <a:xfrm>
            <a:off x="6112933" y="-3889"/>
            <a:ext cx="6079067"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1" name="Marcador de texto 6">
            <a:extLst>
              <a:ext uri="{FF2B5EF4-FFF2-40B4-BE49-F238E27FC236}">
                <a16:creationId xmlns:a16="http://schemas.microsoft.com/office/drawing/2014/main" id="{74E002C9-065A-2745-84D6-F0F746DDFB94}"/>
              </a:ext>
            </a:extLst>
          </p:cNvPr>
          <p:cNvSpPr>
            <a:spLocks noGrp="1"/>
          </p:cNvSpPr>
          <p:nvPr>
            <p:ph type="body" sz="quarter" idx="22" hasCustomPrompt="1"/>
          </p:nvPr>
        </p:nvSpPr>
        <p:spPr>
          <a:xfrm>
            <a:off x="6405396" y="4568825"/>
            <a:ext cx="4715835" cy="1180042"/>
          </a:xfrm>
          <a:prstGeom prst="rect">
            <a:avLst/>
          </a:prstGeom>
        </p:spPr>
        <p:txBody>
          <a:bodyPr/>
          <a:lstStyle>
            <a:lvl1pPr marL="285750" indent="-285750">
              <a:lnSpc>
                <a:spcPct val="100000"/>
              </a:lnSpc>
              <a:spcBef>
                <a:spcPts val="100"/>
              </a:spcBef>
              <a:buClr>
                <a:srgbClr val="E65014"/>
              </a:buClr>
              <a:buFont typeface="Arial" panose="020B0604020202020204" pitchFamily="34" charset="0"/>
              <a:buChar char="•"/>
              <a:defRPr sz="1300">
                <a:solidFill>
                  <a:schemeClr val="tx1"/>
                </a:solidFill>
                <a:latin typeface="Visuelt Pro" panose="020B0503040202040104" pitchFamily="34" charset="0"/>
              </a:defRPr>
            </a:lvl1pPr>
          </a:lstStyle>
          <a:p>
            <a:r>
              <a:rPr lang="es-ES" dirty="0"/>
              <a:t>Lista </a:t>
            </a:r>
            <a:r>
              <a:rPr lang="es-ES" dirty="0" err="1"/>
              <a:t>lorem</a:t>
            </a:r>
            <a:r>
              <a:rPr lang="es-ES" dirty="0"/>
              <a:t> </a:t>
            </a:r>
            <a:r>
              <a:rPr lang="es-ES" dirty="0" err="1"/>
              <a:t>ipsum</a:t>
            </a:r>
            <a:r>
              <a:rPr lang="es-ES" dirty="0"/>
              <a:t>
Lista </a:t>
            </a:r>
            <a:r>
              <a:rPr lang="es-ES" dirty="0" err="1"/>
              <a:t>lorem</a:t>
            </a:r>
            <a:r>
              <a:rPr lang="es-ES" dirty="0"/>
              <a:t> </a:t>
            </a:r>
            <a:r>
              <a:rPr lang="es-ES" dirty="0" err="1"/>
              <a:t>ipsum</a:t>
            </a:r>
            <a:r>
              <a:rPr lang="es-ES" dirty="0"/>
              <a:t> 
Lista </a:t>
            </a:r>
            <a:r>
              <a:rPr lang="es-ES" dirty="0" err="1"/>
              <a:t>lorem</a:t>
            </a:r>
            <a:r>
              <a:rPr lang="es-ES" dirty="0"/>
              <a:t> </a:t>
            </a:r>
            <a:r>
              <a:rPr lang="es-ES" dirty="0" err="1"/>
              <a:t>ipsum</a:t>
            </a:r>
            <a:r>
              <a:rPr lang="es-ES" dirty="0"/>
              <a:t> 
Lista </a:t>
            </a:r>
            <a:r>
              <a:rPr lang="es-ES" dirty="0" err="1"/>
              <a:t>lorem</a:t>
            </a:r>
            <a:r>
              <a:rPr lang="es-ES" dirty="0"/>
              <a:t> </a:t>
            </a:r>
            <a:r>
              <a:rPr lang="es-ES" dirty="0" err="1"/>
              <a:t>ipsum</a:t>
            </a:r>
            <a:r>
              <a:rPr lang="es-ES" dirty="0"/>
              <a:t> 
Lista </a:t>
            </a:r>
            <a:r>
              <a:rPr lang="es-ES" dirty="0" err="1"/>
              <a:t>lorem</a:t>
            </a:r>
            <a:r>
              <a:rPr lang="es-ES" dirty="0"/>
              <a:t> </a:t>
            </a:r>
            <a:r>
              <a:rPr lang="es-ES" dirty="0" err="1"/>
              <a:t>ipsum</a:t>
            </a:r>
            <a:endParaRPr lang="es-ES" dirty="0"/>
          </a:p>
        </p:txBody>
      </p:sp>
      <p:sp>
        <p:nvSpPr>
          <p:cNvPr id="12" name="Marcador de texto 72">
            <a:extLst>
              <a:ext uri="{FF2B5EF4-FFF2-40B4-BE49-F238E27FC236}">
                <a16:creationId xmlns:a16="http://schemas.microsoft.com/office/drawing/2014/main" id="{1386661A-C4BB-9D44-9529-77D39FBB837A}"/>
              </a:ext>
            </a:extLst>
          </p:cNvPr>
          <p:cNvSpPr>
            <a:spLocks noGrp="1"/>
          </p:cNvSpPr>
          <p:nvPr>
            <p:ph type="body" sz="quarter" idx="23" hasCustomPrompt="1"/>
          </p:nvPr>
        </p:nvSpPr>
        <p:spPr>
          <a:xfrm>
            <a:off x="6405396" y="1885739"/>
            <a:ext cx="4721161" cy="342900"/>
          </a:xfrm>
          <a:prstGeom prst="rect">
            <a:avLst/>
          </a:prstGeom>
        </p:spPr>
        <p:txBody>
          <a:bodyPr/>
          <a:lstStyle>
            <a:lvl1pPr marL="0" indent="0">
              <a:spcBef>
                <a:spcPts val="100"/>
              </a:spcBef>
              <a:buNone/>
              <a:defRPr sz="1300" b="1">
                <a:solidFill>
                  <a:srgbClr val="E65014"/>
                </a:solidFill>
                <a:latin typeface="Visuelt Pro" panose="020B0503040202040104" pitchFamily="34" charset="0"/>
              </a:defRPr>
            </a:lvl1pPr>
          </a:lstStyle>
          <a:p>
            <a:r>
              <a:rPr lang="es-ES" dirty="0"/>
              <a:t>Título párrafo</a:t>
            </a:r>
          </a:p>
        </p:txBody>
      </p:sp>
      <p:sp>
        <p:nvSpPr>
          <p:cNvPr id="13" name="Marcador de texto 72">
            <a:extLst>
              <a:ext uri="{FF2B5EF4-FFF2-40B4-BE49-F238E27FC236}">
                <a16:creationId xmlns:a16="http://schemas.microsoft.com/office/drawing/2014/main" id="{4F9B5E30-28D4-134D-ACAF-3A59D70E8EDE}"/>
              </a:ext>
            </a:extLst>
          </p:cNvPr>
          <p:cNvSpPr>
            <a:spLocks noGrp="1"/>
          </p:cNvSpPr>
          <p:nvPr>
            <p:ph type="body" sz="quarter" idx="24" hasCustomPrompt="1"/>
          </p:nvPr>
        </p:nvSpPr>
        <p:spPr>
          <a:xfrm>
            <a:off x="6405396" y="2424903"/>
            <a:ext cx="4721161" cy="1950242"/>
          </a:xfrm>
          <a:prstGeom prst="rect">
            <a:avLst/>
          </a:prstGeom>
        </p:spPr>
        <p:txBody>
          <a:bodyPr/>
          <a:lstStyle>
            <a:lvl1pPr marL="0" indent="0" algn="just">
              <a:spcBef>
                <a:spcPts val="100"/>
              </a:spcBef>
              <a:buNone/>
              <a:defRPr sz="1300" b="0">
                <a:solidFill>
                  <a:schemeClr val="tx1"/>
                </a:solidFill>
                <a:latin typeface="Visuelt Pro" panose="020B0503040202040104" pitchFamily="34" charset="0"/>
              </a:defRPr>
            </a:lvl1pPr>
          </a:lstStyle>
          <a:p>
            <a:r>
              <a:rPr lang="es-ES" dirty="0"/>
              <a:t>Texto pequeño </a:t>
            </a:r>
            <a:r>
              <a:rPr lang="es-ES" dirty="0" err="1"/>
              <a:t>lorem</a:t>
            </a:r>
            <a:r>
              <a:rPr lang="es-ES" dirty="0"/>
              <a:t> </a:t>
            </a:r>
            <a:r>
              <a:rPr lang="es-ES" dirty="0" err="1"/>
              <a:t>ipsum</a:t>
            </a:r>
            <a:r>
              <a:rPr lang="es-ES" dirty="0"/>
              <a:t> dolor </a:t>
            </a:r>
            <a:r>
              <a:rPr lang="es-ES" dirty="0" err="1"/>
              <a:t>sit</a:t>
            </a:r>
            <a:r>
              <a:rPr lang="es-ES" dirty="0"/>
              <a:t> </a:t>
            </a:r>
            <a:r>
              <a:rPr lang="es-ES" dirty="0" err="1"/>
              <a:t>amet</a:t>
            </a:r>
            <a:r>
              <a:rPr lang="es-ES" dirty="0"/>
              <a:t>, </a:t>
            </a:r>
            <a:r>
              <a:rPr lang="es-ES" dirty="0" err="1"/>
              <a:t>consectetuer</a:t>
            </a:r>
            <a:r>
              <a:rPr lang="es-ES" dirty="0"/>
              <a:t> </a:t>
            </a:r>
            <a:r>
              <a:rPr lang="es-ES" dirty="0" err="1"/>
              <a:t>adipiscing</a:t>
            </a:r>
            <a:r>
              <a:rPr lang="es-ES" dirty="0"/>
              <a:t> </a:t>
            </a:r>
            <a:r>
              <a:rPr lang="es-ES" dirty="0" err="1"/>
              <a:t>elit</a:t>
            </a:r>
            <a:r>
              <a:rPr lang="es-ES" dirty="0"/>
              <a:t>, sed </a:t>
            </a:r>
            <a:r>
              <a:rPr lang="es-ES" dirty="0" err="1"/>
              <a:t>diam</a:t>
            </a:r>
            <a:r>
              <a:rPr lang="es-ES" dirty="0"/>
              <a:t> </a:t>
            </a:r>
            <a:r>
              <a:rPr lang="es-ES" dirty="0" err="1"/>
              <a:t>nonummy</a:t>
            </a:r>
            <a:r>
              <a:rPr lang="es-ES" dirty="0"/>
              <a:t> </a:t>
            </a:r>
            <a:r>
              <a:rPr lang="es-ES" dirty="0" err="1"/>
              <a:t>nibh</a:t>
            </a:r>
            <a:r>
              <a:rPr lang="es-ES" dirty="0"/>
              <a:t> </a:t>
            </a:r>
            <a:r>
              <a:rPr lang="es-ES" dirty="0" err="1"/>
              <a:t>euismod</a:t>
            </a:r>
            <a:r>
              <a:rPr lang="es-ES" dirty="0"/>
              <a:t> </a:t>
            </a:r>
            <a:r>
              <a:rPr lang="es-ES" dirty="0" err="1"/>
              <a:t>tincidunt</a:t>
            </a:r>
            <a:r>
              <a:rPr lang="es-ES" dirty="0"/>
              <a:t> ut </a:t>
            </a:r>
            <a:r>
              <a:rPr lang="es-ES" dirty="0" err="1"/>
              <a:t>laoreet</a:t>
            </a:r>
            <a:r>
              <a:rPr lang="es-ES" dirty="0"/>
              <a:t> </a:t>
            </a:r>
            <a:r>
              <a:rPr lang="es-ES" dirty="0" err="1"/>
              <a:t>dolore</a:t>
            </a:r>
            <a:r>
              <a:rPr lang="es-ES" dirty="0"/>
              <a:t> magna </a:t>
            </a:r>
            <a:r>
              <a:rPr lang="es-ES" dirty="0" err="1"/>
              <a:t>aliquam</a:t>
            </a:r>
            <a:r>
              <a:rPr lang="es-ES" dirty="0"/>
              <a:t> </a:t>
            </a:r>
            <a:r>
              <a:rPr lang="es-ES" dirty="0" err="1"/>
              <a:t>erat</a:t>
            </a:r>
            <a:r>
              <a:rPr lang="es-ES" dirty="0"/>
              <a:t> </a:t>
            </a:r>
            <a:r>
              <a:rPr lang="es-ES" dirty="0" err="1"/>
              <a:t>volutpat</a:t>
            </a:r>
            <a:r>
              <a:rPr lang="es-ES" dirty="0"/>
              <a:t>. Ut </a:t>
            </a:r>
            <a:r>
              <a:rPr lang="es-ES" dirty="0" err="1"/>
              <a:t>wisi</a:t>
            </a:r>
            <a:r>
              <a:rPr lang="es-ES" dirty="0"/>
              <a:t> </a:t>
            </a:r>
            <a:r>
              <a:rPr lang="es-ES" dirty="0" err="1"/>
              <a:t>enim</a:t>
            </a:r>
            <a:r>
              <a:rPr lang="es-ES" dirty="0"/>
              <a:t> ad </a:t>
            </a:r>
            <a:r>
              <a:rPr lang="es-ES" dirty="0" err="1"/>
              <a:t>minim</a:t>
            </a:r>
            <a:r>
              <a:rPr lang="es-ES" dirty="0"/>
              <a:t> </a:t>
            </a:r>
            <a:r>
              <a:rPr lang="es-ES" dirty="0" err="1"/>
              <a:t>veniam</a:t>
            </a:r>
            <a:r>
              <a:rPr lang="es-ES" dirty="0"/>
              <a:t>, </a:t>
            </a:r>
            <a:r>
              <a:rPr lang="es-ES" dirty="0" err="1"/>
              <a:t>quis</a:t>
            </a:r>
            <a:r>
              <a:rPr lang="es-ES" dirty="0"/>
              <a:t> </a:t>
            </a:r>
            <a:r>
              <a:rPr lang="es-ES" dirty="0" err="1"/>
              <a:t>nostrud</a:t>
            </a:r>
            <a:r>
              <a:rPr lang="es-ES" dirty="0"/>
              <a:t> </a:t>
            </a:r>
            <a:r>
              <a:rPr lang="es-ES" dirty="0" err="1"/>
              <a:t>exerci</a:t>
            </a:r>
            <a:r>
              <a:rPr lang="es-ES" dirty="0"/>
              <a:t> </a:t>
            </a:r>
            <a:r>
              <a:rPr lang="es-ES" dirty="0" err="1"/>
              <a:t>tation</a:t>
            </a:r>
            <a:r>
              <a:rPr lang="es-ES" dirty="0"/>
              <a:t> </a:t>
            </a:r>
            <a:r>
              <a:rPr lang="es-ES" dirty="0" err="1"/>
              <a:t>ullamcorper</a:t>
            </a:r>
            <a:r>
              <a:rPr lang="es-ES" dirty="0"/>
              <a:t> </a:t>
            </a:r>
            <a:r>
              <a:rPr lang="es-ES" dirty="0" err="1"/>
              <a:t>suscipit</a:t>
            </a:r>
            <a:r>
              <a:rPr lang="es-ES" dirty="0"/>
              <a:t> </a:t>
            </a:r>
            <a:r>
              <a:rPr lang="es-ES" dirty="0" err="1"/>
              <a:t>lobortis</a:t>
            </a:r>
            <a:r>
              <a:rPr lang="es-ES" dirty="0"/>
              <a:t> </a:t>
            </a:r>
            <a:r>
              <a:rPr lang="es-ES" dirty="0" err="1"/>
              <a:t>nisl</a:t>
            </a:r>
            <a:r>
              <a:rPr lang="es-ES" dirty="0"/>
              <a:t> ut </a:t>
            </a:r>
            <a:r>
              <a:rPr lang="es-ES" dirty="0" err="1"/>
              <a:t>aliquip</a:t>
            </a:r>
            <a:r>
              <a:rPr lang="es-ES" dirty="0"/>
              <a:t> ex </a:t>
            </a:r>
            <a:r>
              <a:rPr lang="es-ES" dirty="0" err="1"/>
              <a:t>ea</a:t>
            </a:r>
            <a:r>
              <a:rPr lang="es-ES" dirty="0"/>
              <a:t> commodo </a:t>
            </a:r>
            <a:r>
              <a:rPr lang="es-ES" dirty="0" err="1"/>
              <a:t>consequat</a:t>
            </a:r>
            <a:r>
              <a:rPr lang="es-ES" dirty="0"/>
              <a:t>. Destacado </a:t>
            </a:r>
            <a:r>
              <a:rPr lang="es-ES" dirty="0" err="1"/>
              <a:t>autem</a:t>
            </a:r>
            <a:r>
              <a:rPr lang="es-ES" dirty="0"/>
              <a:t> </a:t>
            </a:r>
            <a:r>
              <a:rPr lang="es-ES" dirty="0" err="1"/>
              <a:t>vel</a:t>
            </a:r>
            <a:r>
              <a:rPr lang="es-ES" dirty="0"/>
              <a:t> </a:t>
            </a:r>
            <a:r>
              <a:rPr lang="es-ES" dirty="0" err="1"/>
              <a:t>eum</a:t>
            </a:r>
            <a:r>
              <a:rPr lang="es-ES" dirty="0"/>
              <a:t> </a:t>
            </a:r>
            <a:r>
              <a:rPr lang="es-ES" dirty="0" err="1"/>
              <a:t>iriure</a:t>
            </a:r>
            <a:r>
              <a:rPr lang="es-ES" dirty="0"/>
              <a:t> dolor in </a:t>
            </a:r>
            <a:r>
              <a:rPr lang="es-ES" dirty="0" err="1"/>
              <a:t>hendrerit</a:t>
            </a:r>
            <a:r>
              <a:rPr lang="es-ES" dirty="0"/>
              <a:t> in </a:t>
            </a:r>
            <a:r>
              <a:rPr lang="es-ES" dirty="0" err="1"/>
              <a:t>vulputate</a:t>
            </a:r>
            <a:r>
              <a:rPr lang="es-ES" dirty="0"/>
              <a:t> </a:t>
            </a:r>
            <a:r>
              <a:rPr lang="es-ES" dirty="0" err="1"/>
              <a:t>velit</a:t>
            </a:r>
            <a:r>
              <a:rPr lang="es-ES" dirty="0"/>
              <a:t> </a:t>
            </a:r>
            <a:r>
              <a:rPr lang="es-ES" dirty="0" err="1"/>
              <a:t>esse</a:t>
            </a:r>
            <a:r>
              <a:rPr lang="es-ES" dirty="0"/>
              <a:t> </a:t>
            </a:r>
            <a:r>
              <a:rPr lang="es-ES" dirty="0" err="1"/>
              <a:t>molestie</a:t>
            </a:r>
            <a:r>
              <a:rPr lang="es-ES" dirty="0"/>
              <a:t> </a:t>
            </a:r>
            <a:r>
              <a:rPr lang="es-ES" dirty="0" err="1"/>
              <a:t>consequat</a:t>
            </a:r>
            <a:r>
              <a:rPr lang="es-ES" dirty="0"/>
              <a:t>, </a:t>
            </a:r>
            <a:r>
              <a:rPr lang="es-ES" dirty="0" err="1"/>
              <a:t>vel</a:t>
            </a:r>
            <a:r>
              <a:rPr lang="es-ES" dirty="0"/>
              <a:t> </a:t>
            </a:r>
            <a:r>
              <a:rPr lang="es-ES" dirty="0" err="1"/>
              <a:t>illum</a:t>
            </a:r>
            <a:r>
              <a:rPr lang="es-ES" dirty="0"/>
              <a:t> </a:t>
            </a:r>
            <a:r>
              <a:rPr lang="es-ES" dirty="0" err="1"/>
              <a:t>dolore</a:t>
            </a:r>
            <a:r>
              <a:rPr lang="es-ES" dirty="0"/>
              <a:t> </a:t>
            </a:r>
            <a:r>
              <a:rPr lang="es-ES" dirty="0" err="1"/>
              <a:t>eu</a:t>
            </a:r>
            <a:r>
              <a:rPr lang="es-ES" dirty="0"/>
              <a:t> </a:t>
            </a:r>
            <a:r>
              <a:rPr lang="es-ES" dirty="0" err="1"/>
              <a:t>feugiat</a:t>
            </a:r>
            <a:r>
              <a:rPr lang="es-ES" dirty="0"/>
              <a:t> </a:t>
            </a:r>
            <a:r>
              <a:rPr lang="es-ES" dirty="0" err="1"/>
              <a:t>nulla</a:t>
            </a:r>
            <a:r>
              <a:rPr lang="es-ES" dirty="0"/>
              <a:t> </a:t>
            </a:r>
            <a:r>
              <a:rPr lang="es-ES" dirty="0" err="1"/>
              <a:t>facilisis</a:t>
            </a:r>
            <a:r>
              <a:rPr lang="es-ES" dirty="0"/>
              <a:t> at vero eros et </a:t>
            </a:r>
            <a:r>
              <a:rPr lang="es-ES" dirty="0" err="1"/>
              <a:t>accumsan</a:t>
            </a:r>
            <a:r>
              <a:rPr lang="es-ES" dirty="0"/>
              <a:t> et </a:t>
            </a:r>
            <a:r>
              <a:rPr lang="es-ES" dirty="0" err="1"/>
              <a:t>iusto</a:t>
            </a:r>
            <a:r>
              <a:rPr lang="es-ES" dirty="0"/>
              <a:t> odio </a:t>
            </a:r>
            <a:r>
              <a:rPr lang="es-ES" dirty="0" err="1"/>
              <a:t>dignissim</a:t>
            </a:r>
            <a:r>
              <a:rPr lang="es-ES" dirty="0"/>
              <a:t> </a:t>
            </a:r>
            <a:r>
              <a:rPr lang="es-ES" dirty="0" err="1"/>
              <a:t>qui</a:t>
            </a:r>
            <a:r>
              <a:rPr lang="es-ES" dirty="0"/>
              <a:t> </a:t>
            </a:r>
            <a:r>
              <a:rPr lang="es-ES" dirty="0" err="1"/>
              <a:t>blandit</a:t>
            </a:r>
            <a:r>
              <a:rPr lang="es-ES" dirty="0"/>
              <a:t> dolor </a:t>
            </a:r>
            <a:r>
              <a:rPr lang="es-ES" dirty="0" err="1"/>
              <a:t>sit</a:t>
            </a:r>
            <a:r>
              <a:rPr lang="es-ES" dirty="0"/>
              <a:t> </a:t>
            </a:r>
            <a:r>
              <a:rPr lang="es-ES" dirty="0" err="1"/>
              <a:t>amet</a:t>
            </a:r>
            <a:r>
              <a:rPr lang="es-ES" dirty="0"/>
              <a:t>, </a:t>
            </a:r>
            <a:r>
              <a:rPr lang="es-ES" dirty="0" err="1"/>
              <a:t>consectetuer</a:t>
            </a:r>
            <a:r>
              <a:rPr lang="es-ES" dirty="0"/>
              <a:t> </a:t>
            </a:r>
            <a:r>
              <a:rPr lang="es-ES" dirty="0" err="1"/>
              <a:t>adipiscing</a:t>
            </a:r>
            <a:r>
              <a:rPr lang="es-ES" dirty="0"/>
              <a:t> </a:t>
            </a:r>
            <a:r>
              <a:rPr lang="es-ES" dirty="0" err="1"/>
              <a:t>elit</a:t>
            </a:r>
            <a:r>
              <a:rPr lang="es-ES" dirty="0"/>
              <a:t> </a:t>
            </a:r>
            <a:r>
              <a:rPr lang="es-ES" dirty="0" err="1"/>
              <a:t>hendrerit</a:t>
            </a:r>
            <a:r>
              <a:rPr lang="es-ES" dirty="0"/>
              <a:t> in </a:t>
            </a:r>
            <a:r>
              <a:rPr lang="es-ES" dirty="0" err="1"/>
              <a:t>vulputate</a:t>
            </a:r>
            <a:r>
              <a:rPr lang="es-ES" dirty="0"/>
              <a:t> </a:t>
            </a:r>
            <a:r>
              <a:rPr lang="es-ES" dirty="0" err="1"/>
              <a:t>velit</a:t>
            </a:r>
            <a:r>
              <a:rPr lang="es-ES" dirty="0"/>
              <a:t> </a:t>
            </a:r>
            <a:r>
              <a:rPr lang="es-ES" dirty="0" err="1"/>
              <a:t>esse</a:t>
            </a:r>
            <a:r>
              <a:rPr lang="es-ES" dirty="0"/>
              <a:t> </a:t>
            </a:r>
            <a:r>
              <a:rPr lang="es-ES" dirty="0" err="1"/>
              <a:t>molestie</a:t>
            </a:r>
            <a:r>
              <a:rPr lang="es-ES" dirty="0"/>
              <a:t> </a:t>
            </a:r>
            <a:r>
              <a:rPr lang="es-ES" dirty="0" err="1"/>
              <a:t>consequat</a:t>
            </a:r>
            <a:r>
              <a:rPr lang="es-ES" dirty="0"/>
              <a:t>, </a:t>
            </a:r>
            <a:r>
              <a:rPr lang="es-ES" dirty="0" err="1"/>
              <a:t>vel</a:t>
            </a:r>
            <a:r>
              <a:rPr lang="es-ES" dirty="0"/>
              <a:t> </a:t>
            </a:r>
            <a:r>
              <a:rPr lang="es-ES" dirty="0" err="1"/>
              <a:t>illum</a:t>
            </a:r>
            <a:endParaRPr lang="es-ES" dirty="0"/>
          </a:p>
        </p:txBody>
      </p:sp>
      <p:sp>
        <p:nvSpPr>
          <p:cNvPr id="14" name="Marcador de texto 6">
            <a:extLst>
              <a:ext uri="{FF2B5EF4-FFF2-40B4-BE49-F238E27FC236}">
                <a16:creationId xmlns:a16="http://schemas.microsoft.com/office/drawing/2014/main" id="{373FDF6B-B8DD-3043-9C53-9BC45BEE993B}"/>
              </a:ext>
            </a:extLst>
          </p:cNvPr>
          <p:cNvSpPr>
            <a:spLocks noGrp="1"/>
          </p:cNvSpPr>
          <p:nvPr>
            <p:ph type="body" sz="quarter" idx="16" hasCustomPrompt="1"/>
          </p:nvPr>
        </p:nvSpPr>
        <p:spPr>
          <a:xfrm>
            <a:off x="285089" y="4568825"/>
            <a:ext cx="4688241" cy="1180042"/>
          </a:xfrm>
          <a:prstGeom prst="rect">
            <a:avLst/>
          </a:prstGeom>
        </p:spPr>
        <p:txBody>
          <a:bodyPr/>
          <a:lstStyle>
            <a:lvl1pPr marL="285750" indent="-285750">
              <a:lnSpc>
                <a:spcPct val="100000"/>
              </a:lnSpc>
              <a:spcBef>
                <a:spcPts val="100"/>
              </a:spcBef>
              <a:buClr>
                <a:srgbClr val="E65014"/>
              </a:buClr>
              <a:buFont typeface="Arial" panose="020B0604020202020204" pitchFamily="34" charset="0"/>
              <a:buChar char="•"/>
              <a:defRPr sz="1300">
                <a:solidFill>
                  <a:schemeClr val="tx1"/>
                </a:solidFill>
                <a:latin typeface="Visuelt Pro" panose="020B0503040202040104" pitchFamily="34" charset="0"/>
              </a:defRPr>
            </a:lvl1pPr>
          </a:lstStyle>
          <a:p>
            <a:r>
              <a:rPr lang="es-ES" dirty="0"/>
              <a:t>Lista </a:t>
            </a:r>
            <a:r>
              <a:rPr lang="es-ES" dirty="0" err="1"/>
              <a:t>lorem</a:t>
            </a:r>
            <a:r>
              <a:rPr lang="es-ES" dirty="0"/>
              <a:t> </a:t>
            </a:r>
            <a:r>
              <a:rPr lang="es-ES" dirty="0" err="1"/>
              <a:t>ipsum</a:t>
            </a:r>
            <a:r>
              <a:rPr lang="es-ES" dirty="0"/>
              <a:t>
Lista </a:t>
            </a:r>
            <a:r>
              <a:rPr lang="es-ES" dirty="0" err="1"/>
              <a:t>lorem</a:t>
            </a:r>
            <a:r>
              <a:rPr lang="es-ES" dirty="0"/>
              <a:t> </a:t>
            </a:r>
            <a:r>
              <a:rPr lang="es-ES" dirty="0" err="1"/>
              <a:t>ipsum</a:t>
            </a:r>
            <a:r>
              <a:rPr lang="es-ES" dirty="0"/>
              <a:t> 
Lista </a:t>
            </a:r>
            <a:r>
              <a:rPr lang="es-ES" dirty="0" err="1"/>
              <a:t>lorem</a:t>
            </a:r>
            <a:r>
              <a:rPr lang="es-ES" dirty="0"/>
              <a:t> </a:t>
            </a:r>
            <a:r>
              <a:rPr lang="es-ES" dirty="0" err="1"/>
              <a:t>ipsum</a:t>
            </a:r>
            <a:r>
              <a:rPr lang="es-ES" dirty="0"/>
              <a:t> 
Lista </a:t>
            </a:r>
            <a:r>
              <a:rPr lang="es-ES" dirty="0" err="1"/>
              <a:t>lorem</a:t>
            </a:r>
            <a:r>
              <a:rPr lang="es-ES" dirty="0"/>
              <a:t> </a:t>
            </a:r>
            <a:r>
              <a:rPr lang="es-ES" dirty="0" err="1"/>
              <a:t>ipsum</a:t>
            </a:r>
            <a:r>
              <a:rPr lang="es-ES" dirty="0"/>
              <a:t> 
Lista </a:t>
            </a:r>
            <a:r>
              <a:rPr lang="es-ES" dirty="0" err="1"/>
              <a:t>lorem</a:t>
            </a:r>
            <a:r>
              <a:rPr lang="es-ES" dirty="0"/>
              <a:t> </a:t>
            </a:r>
            <a:r>
              <a:rPr lang="es-ES" dirty="0" err="1"/>
              <a:t>ipsum</a:t>
            </a:r>
            <a:endParaRPr lang="es-ES" dirty="0"/>
          </a:p>
        </p:txBody>
      </p:sp>
      <p:sp>
        <p:nvSpPr>
          <p:cNvPr id="17" name="Marcador de texto 72">
            <a:extLst>
              <a:ext uri="{FF2B5EF4-FFF2-40B4-BE49-F238E27FC236}">
                <a16:creationId xmlns:a16="http://schemas.microsoft.com/office/drawing/2014/main" id="{56DFAD2A-F2E0-F74A-89E8-ECCE98F861E7}"/>
              </a:ext>
            </a:extLst>
          </p:cNvPr>
          <p:cNvSpPr>
            <a:spLocks noGrp="1"/>
          </p:cNvSpPr>
          <p:nvPr>
            <p:ph type="body" sz="quarter" idx="20" hasCustomPrompt="1"/>
          </p:nvPr>
        </p:nvSpPr>
        <p:spPr>
          <a:xfrm>
            <a:off x="285089" y="1885739"/>
            <a:ext cx="4721161" cy="342900"/>
          </a:xfrm>
          <a:prstGeom prst="rect">
            <a:avLst/>
          </a:prstGeom>
        </p:spPr>
        <p:txBody>
          <a:bodyPr/>
          <a:lstStyle>
            <a:lvl1pPr marL="0" indent="0">
              <a:spcBef>
                <a:spcPts val="100"/>
              </a:spcBef>
              <a:buNone/>
              <a:defRPr sz="1300" b="1">
                <a:solidFill>
                  <a:schemeClr val="tx1"/>
                </a:solidFill>
                <a:latin typeface="Visuelt Pro" panose="020B0503040202040104" pitchFamily="34" charset="0"/>
              </a:defRPr>
            </a:lvl1pPr>
          </a:lstStyle>
          <a:p>
            <a:r>
              <a:rPr lang="es-ES" dirty="0"/>
              <a:t>Título párrafo</a:t>
            </a:r>
          </a:p>
        </p:txBody>
      </p:sp>
      <p:sp>
        <p:nvSpPr>
          <p:cNvPr id="18" name="Marcador de texto 72">
            <a:extLst>
              <a:ext uri="{FF2B5EF4-FFF2-40B4-BE49-F238E27FC236}">
                <a16:creationId xmlns:a16="http://schemas.microsoft.com/office/drawing/2014/main" id="{FCAA76A4-2A2C-EE43-9D9B-DF318B0AF223}"/>
              </a:ext>
            </a:extLst>
          </p:cNvPr>
          <p:cNvSpPr>
            <a:spLocks noGrp="1"/>
          </p:cNvSpPr>
          <p:nvPr>
            <p:ph type="body" sz="quarter" idx="21" hasCustomPrompt="1"/>
          </p:nvPr>
        </p:nvSpPr>
        <p:spPr>
          <a:xfrm>
            <a:off x="285090" y="2424903"/>
            <a:ext cx="4693536" cy="1950242"/>
          </a:xfrm>
          <a:prstGeom prst="rect">
            <a:avLst/>
          </a:prstGeom>
        </p:spPr>
        <p:txBody>
          <a:bodyPr/>
          <a:lstStyle>
            <a:lvl1pPr marL="0" indent="0" algn="just">
              <a:spcBef>
                <a:spcPts val="100"/>
              </a:spcBef>
              <a:buNone/>
              <a:defRPr sz="1300" b="0">
                <a:solidFill>
                  <a:schemeClr val="tx1"/>
                </a:solidFill>
                <a:latin typeface="Visuelt Pro" panose="020B0503040202040104" pitchFamily="34" charset="0"/>
              </a:defRPr>
            </a:lvl1pPr>
          </a:lstStyle>
          <a:p>
            <a:r>
              <a:rPr lang="es-ES" dirty="0"/>
              <a:t>Texto pequeño </a:t>
            </a:r>
            <a:r>
              <a:rPr lang="es-ES" dirty="0" err="1"/>
              <a:t>lorem</a:t>
            </a:r>
            <a:r>
              <a:rPr lang="es-ES" dirty="0"/>
              <a:t> </a:t>
            </a:r>
            <a:r>
              <a:rPr lang="es-ES" dirty="0" err="1"/>
              <a:t>ipsum</a:t>
            </a:r>
            <a:r>
              <a:rPr lang="es-ES" dirty="0"/>
              <a:t> dolor </a:t>
            </a:r>
            <a:r>
              <a:rPr lang="es-ES" dirty="0" err="1"/>
              <a:t>sit</a:t>
            </a:r>
            <a:r>
              <a:rPr lang="es-ES" dirty="0"/>
              <a:t> </a:t>
            </a:r>
            <a:r>
              <a:rPr lang="es-ES" dirty="0" err="1"/>
              <a:t>amet</a:t>
            </a:r>
            <a:r>
              <a:rPr lang="es-ES" dirty="0"/>
              <a:t>, </a:t>
            </a:r>
            <a:r>
              <a:rPr lang="es-ES" dirty="0" err="1"/>
              <a:t>consectetuer</a:t>
            </a:r>
            <a:r>
              <a:rPr lang="es-ES" dirty="0"/>
              <a:t> </a:t>
            </a:r>
            <a:r>
              <a:rPr lang="es-ES" dirty="0" err="1"/>
              <a:t>adipiscing</a:t>
            </a:r>
            <a:r>
              <a:rPr lang="es-ES" dirty="0"/>
              <a:t> </a:t>
            </a:r>
            <a:r>
              <a:rPr lang="es-ES" dirty="0" err="1"/>
              <a:t>elit</a:t>
            </a:r>
            <a:r>
              <a:rPr lang="es-ES" dirty="0"/>
              <a:t>, sed </a:t>
            </a:r>
            <a:r>
              <a:rPr lang="es-ES" dirty="0" err="1"/>
              <a:t>diam</a:t>
            </a:r>
            <a:r>
              <a:rPr lang="es-ES" dirty="0"/>
              <a:t> </a:t>
            </a:r>
            <a:r>
              <a:rPr lang="es-ES" dirty="0" err="1"/>
              <a:t>nonummy</a:t>
            </a:r>
            <a:r>
              <a:rPr lang="es-ES" dirty="0"/>
              <a:t> </a:t>
            </a:r>
            <a:r>
              <a:rPr lang="es-ES" dirty="0" err="1"/>
              <a:t>nibh</a:t>
            </a:r>
            <a:r>
              <a:rPr lang="es-ES" dirty="0"/>
              <a:t> </a:t>
            </a:r>
            <a:r>
              <a:rPr lang="es-ES" dirty="0" err="1"/>
              <a:t>euismod</a:t>
            </a:r>
            <a:r>
              <a:rPr lang="es-ES" dirty="0"/>
              <a:t> </a:t>
            </a:r>
            <a:r>
              <a:rPr lang="es-ES" dirty="0" err="1"/>
              <a:t>tincidunt</a:t>
            </a:r>
            <a:r>
              <a:rPr lang="es-ES" dirty="0"/>
              <a:t> ut </a:t>
            </a:r>
            <a:r>
              <a:rPr lang="es-ES" dirty="0" err="1"/>
              <a:t>laoreet</a:t>
            </a:r>
            <a:r>
              <a:rPr lang="es-ES" dirty="0"/>
              <a:t> </a:t>
            </a:r>
            <a:r>
              <a:rPr lang="es-ES" dirty="0" err="1"/>
              <a:t>dolore</a:t>
            </a:r>
            <a:r>
              <a:rPr lang="es-ES" dirty="0"/>
              <a:t> magna </a:t>
            </a:r>
            <a:r>
              <a:rPr lang="es-ES" dirty="0" err="1"/>
              <a:t>aliquam</a:t>
            </a:r>
            <a:r>
              <a:rPr lang="es-ES" dirty="0"/>
              <a:t> </a:t>
            </a:r>
            <a:r>
              <a:rPr lang="es-ES" dirty="0" err="1"/>
              <a:t>erat</a:t>
            </a:r>
            <a:r>
              <a:rPr lang="es-ES" dirty="0"/>
              <a:t> </a:t>
            </a:r>
            <a:r>
              <a:rPr lang="es-ES" dirty="0" err="1"/>
              <a:t>volutpat</a:t>
            </a:r>
            <a:r>
              <a:rPr lang="es-ES" dirty="0"/>
              <a:t>. Ut </a:t>
            </a:r>
            <a:r>
              <a:rPr lang="es-ES" dirty="0" err="1"/>
              <a:t>wisi</a:t>
            </a:r>
            <a:r>
              <a:rPr lang="es-ES" dirty="0"/>
              <a:t> </a:t>
            </a:r>
            <a:r>
              <a:rPr lang="es-ES" dirty="0" err="1"/>
              <a:t>enim</a:t>
            </a:r>
            <a:r>
              <a:rPr lang="es-ES" dirty="0"/>
              <a:t> ad </a:t>
            </a:r>
            <a:r>
              <a:rPr lang="es-ES" dirty="0" err="1"/>
              <a:t>minim</a:t>
            </a:r>
            <a:r>
              <a:rPr lang="es-ES" dirty="0"/>
              <a:t> </a:t>
            </a:r>
            <a:r>
              <a:rPr lang="es-ES" dirty="0" err="1"/>
              <a:t>veniam</a:t>
            </a:r>
            <a:r>
              <a:rPr lang="es-ES" dirty="0"/>
              <a:t>, </a:t>
            </a:r>
            <a:r>
              <a:rPr lang="es-ES" dirty="0" err="1"/>
              <a:t>quis</a:t>
            </a:r>
            <a:r>
              <a:rPr lang="es-ES" dirty="0"/>
              <a:t> </a:t>
            </a:r>
            <a:r>
              <a:rPr lang="es-ES" dirty="0" err="1"/>
              <a:t>nostrud</a:t>
            </a:r>
            <a:r>
              <a:rPr lang="es-ES" dirty="0"/>
              <a:t> </a:t>
            </a:r>
            <a:r>
              <a:rPr lang="es-ES" dirty="0" err="1"/>
              <a:t>exerci</a:t>
            </a:r>
            <a:r>
              <a:rPr lang="es-ES" dirty="0"/>
              <a:t> </a:t>
            </a:r>
            <a:r>
              <a:rPr lang="es-ES" dirty="0" err="1"/>
              <a:t>tation</a:t>
            </a:r>
            <a:r>
              <a:rPr lang="es-ES" dirty="0"/>
              <a:t> </a:t>
            </a:r>
            <a:r>
              <a:rPr lang="es-ES" dirty="0" err="1"/>
              <a:t>ullamcorper</a:t>
            </a:r>
            <a:r>
              <a:rPr lang="es-ES" dirty="0"/>
              <a:t> </a:t>
            </a:r>
            <a:r>
              <a:rPr lang="es-ES" dirty="0" err="1"/>
              <a:t>suscipit</a:t>
            </a:r>
            <a:r>
              <a:rPr lang="es-ES" dirty="0"/>
              <a:t> </a:t>
            </a:r>
            <a:r>
              <a:rPr lang="es-ES" dirty="0" err="1"/>
              <a:t>lobortis</a:t>
            </a:r>
            <a:r>
              <a:rPr lang="es-ES" dirty="0"/>
              <a:t> </a:t>
            </a:r>
            <a:r>
              <a:rPr lang="es-ES" dirty="0" err="1"/>
              <a:t>nisl</a:t>
            </a:r>
            <a:r>
              <a:rPr lang="es-ES" dirty="0"/>
              <a:t> ut </a:t>
            </a:r>
            <a:r>
              <a:rPr lang="es-ES" dirty="0" err="1"/>
              <a:t>aliquip</a:t>
            </a:r>
            <a:r>
              <a:rPr lang="es-ES" dirty="0"/>
              <a:t> ex </a:t>
            </a:r>
            <a:r>
              <a:rPr lang="es-ES" dirty="0" err="1"/>
              <a:t>ea</a:t>
            </a:r>
            <a:r>
              <a:rPr lang="es-ES" dirty="0"/>
              <a:t> commodo </a:t>
            </a:r>
            <a:r>
              <a:rPr lang="es-ES" dirty="0" err="1"/>
              <a:t>consequat</a:t>
            </a:r>
            <a:r>
              <a:rPr lang="es-ES" dirty="0"/>
              <a:t>. Destacado </a:t>
            </a:r>
            <a:r>
              <a:rPr lang="es-ES" dirty="0" err="1"/>
              <a:t>autem</a:t>
            </a:r>
            <a:r>
              <a:rPr lang="es-ES" dirty="0"/>
              <a:t> </a:t>
            </a:r>
            <a:r>
              <a:rPr lang="es-ES" dirty="0" err="1"/>
              <a:t>vel</a:t>
            </a:r>
            <a:r>
              <a:rPr lang="es-ES" dirty="0"/>
              <a:t> </a:t>
            </a:r>
            <a:r>
              <a:rPr lang="es-ES" dirty="0" err="1"/>
              <a:t>eum</a:t>
            </a:r>
            <a:r>
              <a:rPr lang="es-ES" dirty="0"/>
              <a:t> </a:t>
            </a:r>
            <a:r>
              <a:rPr lang="es-ES" dirty="0" err="1"/>
              <a:t>iriure</a:t>
            </a:r>
            <a:r>
              <a:rPr lang="es-ES" dirty="0"/>
              <a:t> dolor in </a:t>
            </a:r>
            <a:r>
              <a:rPr lang="es-ES" dirty="0" err="1"/>
              <a:t>hendrerit</a:t>
            </a:r>
            <a:r>
              <a:rPr lang="es-ES" dirty="0"/>
              <a:t> in </a:t>
            </a:r>
            <a:r>
              <a:rPr lang="es-ES" dirty="0" err="1"/>
              <a:t>vulputate</a:t>
            </a:r>
            <a:r>
              <a:rPr lang="es-ES" dirty="0"/>
              <a:t> </a:t>
            </a:r>
            <a:r>
              <a:rPr lang="es-ES" dirty="0" err="1"/>
              <a:t>velit</a:t>
            </a:r>
            <a:r>
              <a:rPr lang="es-ES" dirty="0"/>
              <a:t> </a:t>
            </a:r>
            <a:r>
              <a:rPr lang="es-ES" dirty="0" err="1"/>
              <a:t>esse</a:t>
            </a:r>
            <a:r>
              <a:rPr lang="es-ES" dirty="0"/>
              <a:t> </a:t>
            </a:r>
            <a:r>
              <a:rPr lang="es-ES" dirty="0" err="1"/>
              <a:t>molestie</a:t>
            </a:r>
            <a:r>
              <a:rPr lang="es-ES" dirty="0"/>
              <a:t> </a:t>
            </a:r>
            <a:r>
              <a:rPr lang="es-ES" dirty="0" err="1"/>
              <a:t>consequat</a:t>
            </a:r>
            <a:r>
              <a:rPr lang="es-ES" dirty="0"/>
              <a:t>, </a:t>
            </a:r>
            <a:r>
              <a:rPr lang="es-ES" dirty="0" err="1"/>
              <a:t>vel</a:t>
            </a:r>
            <a:r>
              <a:rPr lang="es-ES" dirty="0"/>
              <a:t> </a:t>
            </a:r>
            <a:r>
              <a:rPr lang="es-ES" dirty="0" err="1"/>
              <a:t>illum</a:t>
            </a:r>
            <a:r>
              <a:rPr lang="es-ES" dirty="0"/>
              <a:t> </a:t>
            </a:r>
            <a:r>
              <a:rPr lang="es-ES" dirty="0" err="1"/>
              <a:t>dolore</a:t>
            </a:r>
            <a:r>
              <a:rPr lang="es-ES" dirty="0"/>
              <a:t> </a:t>
            </a:r>
            <a:r>
              <a:rPr lang="es-ES" dirty="0" err="1"/>
              <a:t>eu</a:t>
            </a:r>
            <a:r>
              <a:rPr lang="es-ES" dirty="0"/>
              <a:t> </a:t>
            </a:r>
            <a:r>
              <a:rPr lang="es-ES" dirty="0" err="1"/>
              <a:t>feugiat</a:t>
            </a:r>
            <a:r>
              <a:rPr lang="es-ES" dirty="0"/>
              <a:t> </a:t>
            </a:r>
            <a:r>
              <a:rPr lang="es-ES" dirty="0" err="1"/>
              <a:t>nulla</a:t>
            </a:r>
            <a:r>
              <a:rPr lang="es-ES" dirty="0"/>
              <a:t> </a:t>
            </a:r>
            <a:r>
              <a:rPr lang="es-ES" dirty="0" err="1"/>
              <a:t>facilisis</a:t>
            </a:r>
            <a:r>
              <a:rPr lang="es-ES" dirty="0"/>
              <a:t> at vero eros et </a:t>
            </a:r>
            <a:r>
              <a:rPr lang="es-ES" dirty="0" err="1"/>
              <a:t>accumsan</a:t>
            </a:r>
            <a:r>
              <a:rPr lang="es-ES" dirty="0"/>
              <a:t> et </a:t>
            </a:r>
            <a:r>
              <a:rPr lang="es-ES" dirty="0" err="1"/>
              <a:t>iusto</a:t>
            </a:r>
            <a:r>
              <a:rPr lang="es-ES" dirty="0"/>
              <a:t> odio </a:t>
            </a:r>
            <a:r>
              <a:rPr lang="es-ES" dirty="0" err="1"/>
              <a:t>dignissim</a:t>
            </a:r>
            <a:r>
              <a:rPr lang="es-ES" dirty="0"/>
              <a:t> </a:t>
            </a:r>
            <a:r>
              <a:rPr lang="es-ES" dirty="0" err="1"/>
              <a:t>qui</a:t>
            </a:r>
            <a:r>
              <a:rPr lang="es-ES" dirty="0"/>
              <a:t> </a:t>
            </a:r>
            <a:r>
              <a:rPr lang="es-ES" dirty="0" err="1"/>
              <a:t>blandit</a:t>
            </a:r>
            <a:r>
              <a:rPr lang="es-ES" dirty="0"/>
              <a:t> dolor </a:t>
            </a:r>
            <a:r>
              <a:rPr lang="es-ES" dirty="0" err="1"/>
              <a:t>sit</a:t>
            </a:r>
            <a:r>
              <a:rPr lang="es-ES" dirty="0"/>
              <a:t> </a:t>
            </a:r>
            <a:r>
              <a:rPr lang="es-ES" dirty="0" err="1"/>
              <a:t>amet</a:t>
            </a:r>
            <a:r>
              <a:rPr lang="es-ES" dirty="0"/>
              <a:t>, </a:t>
            </a:r>
            <a:r>
              <a:rPr lang="es-ES" dirty="0" err="1"/>
              <a:t>consectetuer</a:t>
            </a:r>
            <a:r>
              <a:rPr lang="es-ES" dirty="0"/>
              <a:t> </a:t>
            </a:r>
            <a:r>
              <a:rPr lang="es-ES" dirty="0" err="1"/>
              <a:t>adipiscing</a:t>
            </a:r>
            <a:r>
              <a:rPr lang="es-ES" dirty="0"/>
              <a:t> </a:t>
            </a:r>
            <a:r>
              <a:rPr lang="es-ES" dirty="0" err="1"/>
              <a:t>elit</a:t>
            </a:r>
            <a:r>
              <a:rPr lang="es-ES" dirty="0"/>
              <a:t> </a:t>
            </a:r>
            <a:r>
              <a:rPr lang="es-ES" dirty="0" err="1"/>
              <a:t>hendrerit</a:t>
            </a:r>
            <a:r>
              <a:rPr lang="es-ES" dirty="0"/>
              <a:t> in </a:t>
            </a:r>
            <a:r>
              <a:rPr lang="es-ES" dirty="0" err="1"/>
              <a:t>vulputate</a:t>
            </a:r>
            <a:r>
              <a:rPr lang="es-ES" dirty="0"/>
              <a:t> </a:t>
            </a:r>
            <a:r>
              <a:rPr lang="es-ES" dirty="0" err="1"/>
              <a:t>velit</a:t>
            </a:r>
            <a:r>
              <a:rPr lang="es-ES" dirty="0"/>
              <a:t> </a:t>
            </a:r>
            <a:r>
              <a:rPr lang="es-ES" dirty="0" err="1"/>
              <a:t>esse</a:t>
            </a:r>
            <a:r>
              <a:rPr lang="es-ES" dirty="0"/>
              <a:t> </a:t>
            </a:r>
            <a:r>
              <a:rPr lang="es-ES" dirty="0" err="1"/>
              <a:t>molestie</a:t>
            </a:r>
            <a:r>
              <a:rPr lang="es-ES" dirty="0"/>
              <a:t> </a:t>
            </a:r>
            <a:r>
              <a:rPr lang="es-ES" dirty="0" err="1"/>
              <a:t>consequat</a:t>
            </a:r>
            <a:r>
              <a:rPr lang="es-ES" dirty="0"/>
              <a:t>, </a:t>
            </a:r>
            <a:r>
              <a:rPr lang="es-ES" dirty="0" err="1"/>
              <a:t>vel</a:t>
            </a:r>
            <a:r>
              <a:rPr lang="es-ES" dirty="0"/>
              <a:t> </a:t>
            </a:r>
            <a:r>
              <a:rPr lang="es-ES" dirty="0" err="1"/>
              <a:t>illum</a:t>
            </a:r>
            <a:endParaRPr lang="es-ES" dirty="0"/>
          </a:p>
        </p:txBody>
      </p:sp>
      <p:sp>
        <p:nvSpPr>
          <p:cNvPr id="23" name="Marcador de texto 25">
            <a:extLst>
              <a:ext uri="{FF2B5EF4-FFF2-40B4-BE49-F238E27FC236}">
                <a16:creationId xmlns:a16="http://schemas.microsoft.com/office/drawing/2014/main" id="{20E762A7-AB1F-594B-A340-FF5D4F7B0B1D}"/>
              </a:ext>
            </a:extLst>
          </p:cNvPr>
          <p:cNvSpPr>
            <a:spLocks noGrp="1"/>
          </p:cNvSpPr>
          <p:nvPr>
            <p:ph type="body" sz="quarter" idx="10" hasCustomPrompt="1"/>
          </p:nvPr>
        </p:nvSpPr>
        <p:spPr>
          <a:xfrm>
            <a:off x="257464" y="894089"/>
            <a:ext cx="4114249" cy="523642"/>
          </a:xfrm>
          <a:prstGeom prst="rect">
            <a:avLst/>
          </a:prstGeom>
        </p:spPr>
        <p:txBody>
          <a:bodyPr/>
          <a:lstStyle>
            <a:lvl1pPr marL="0" indent="0">
              <a:buNone/>
              <a:defRPr sz="3100" b="1" i="0">
                <a:solidFill>
                  <a:schemeClr val="tx1"/>
                </a:solidFill>
                <a:latin typeface="Periodico Display Rg" panose="02000504080000020004" pitchFamily="50" charset="0"/>
                <a:cs typeface="Times New Roman" panose="02020603050405020304" pitchFamily="18" charset="0"/>
              </a:defRPr>
            </a:lvl1pPr>
          </a:lstStyle>
          <a:p>
            <a:r>
              <a:rPr lang="es-ES" dirty="0"/>
              <a:t>Título </a:t>
            </a:r>
            <a:r>
              <a:rPr lang="es-ES" dirty="0" err="1"/>
              <a:t>slide</a:t>
            </a:r>
            <a:endParaRPr lang="es-ES" dirty="0"/>
          </a:p>
        </p:txBody>
      </p:sp>
      <p:sp>
        <p:nvSpPr>
          <p:cNvPr id="24" name="Marcador de texto 25">
            <a:extLst>
              <a:ext uri="{FF2B5EF4-FFF2-40B4-BE49-F238E27FC236}">
                <a16:creationId xmlns:a16="http://schemas.microsoft.com/office/drawing/2014/main" id="{468D7502-58FE-6643-944A-CFE1CE85A538}"/>
              </a:ext>
            </a:extLst>
          </p:cNvPr>
          <p:cNvSpPr>
            <a:spLocks noGrp="1"/>
          </p:cNvSpPr>
          <p:nvPr>
            <p:ph type="body" sz="quarter" idx="11" hasCustomPrompt="1"/>
          </p:nvPr>
        </p:nvSpPr>
        <p:spPr>
          <a:xfrm>
            <a:off x="257464" y="306003"/>
            <a:ext cx="4159359" cy="282083"/>
          </a:xfrm>
          <a:prstGeom prst="rect">
            <a:avLst/>
          </a:prstGeom>
        </p:spPr>
        <p:txBody>
          <a:bodyPr anchor="ctr" anchorCtr="0"/>
          <a:lstStyle>
            <a:lvl1pPr marL="0" indent="0">
              <a:buNone/>
              <a:defRPr sz="1200" b="1">
                <a:solidFill>
                  <a:schemeClr val="tx1"/>
                </a:solidFill>
                <a:latin typeface="Visuelt Pro" panose="020B0503040202040104" pitchFamily="34" charset="0"/>
              </a:defRPr>
            </a:lvl1pPr>
          </a:lstStyle>
          <a:p>
            <a:r>
              <a:rPr lang="es-ES" dirty="0"/>
              <a:t>00. Título capítulo</a:t>
            </a:r>
          </a:p>
        </p:txBody>
      </p:sp>
      <p:pic>
        <p:nvPicPr>
          <p:cNvPr id="15" name="Imagen 14">
            <a:extLst>
              <a:ext uri="{FF2B5EF4-FFF2-40B4-BE49-F238E27FC236}">
                <a16:creationId xmlns:a16="http://schemas.microsoft.com/office/drawing/2014/main" id="{054D6626-89B3-4C4C-8784-DAC496715A14}"/>
              </a:ext>
            </a:extLst>
          </p:cNvPr>
          <p:cNvPicPr>
            <a:picLocks noChangeAspect="1"/>
          </p:cNvPicPr>
          <p:nvPr userDrawn="1"/>
        </p:nvPicPr>
        <p:blipFill>
          <a:blip r:embed="rId2"/>
          <a:stretch>
            <a:fillRect/>
          </a:stretch>
        </p:blipFill>
        <p:spPr>
          <a:xfrm>
            <a:off x="10857743" y="126162"/>
            <a:ext cx="1205070" cy="602535"/>
          </a:xfrm>
          <a:prstGeom prst="rect">
            <a:avLst/>
          </a:prstGeom>
        </p:spPr>
      </p:pic>
    </p:spTree>
    <p:extLst>
      <p:ext uri="{BB962C8B-B14F-4D97-AF65-F5344CB8AC3E}">
        <p14:creationId xmlns:p14="http://schemas.microsoft.com/office/powerpoint/2010/main" val="35359393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ítulo destacado con tex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2897313D-C409-674E-8D7C-4BC767F8D450}"/>
              </a:ext>
            </a:extLst>
          </p:cNvPr>
          <p:cNvSpPr/>
          <p:nvPr userDrawn="1"/>
        </p:nvSpPr>
        <p:spPr>
          <a:xfrm>
            <a:off x="3196167" y="524933"/>
            <a:ext cx="5799666" cy="5808134"/>
          </a:xfrm>
          <a:prstGeom prst="rect">
            <a:avLst/>
          </a:prstGeom>
          <a:solidFill>
            <a:srgbClr val="E6501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1" name="Marcador de texto 25">
            <a:extLst>
              <a:ext uri="{FF2B5EF4-FFF2-40B4-BE49-F238E27FC236}">
                <a16:creationId xmlns:a16="http://schemas.microsoft.com/office/drawing/2014/main" id="{2ECB263B-A541-D54B-9CD6-FDF7BBE2EEB4}"/>
              </a:ext>
            </a:extLst>
          </p:cNvPr>
          <p:cNvSpPr>
            <a:spLocks noGrp="1"/>
          </p:cNvSpPr>
          <p:nvPr>
            <p:ph type="body" sz="quarter" idx="13" hasCustomPrompt="1"/>
          </p:nvPr>
        </p:nvSpPr>
        <p:spPr>
          <a:xfrm>
            <a:off x="3649134" y="1273885"/>
            <a:ext cx="4893732" cy="776858"/>
          </a:xfrm>
          <a:prstGeom prst="rect">
            <a:avLst/>
          </a:prstGeom>
        </p:spPr>
        <p:txBody>
          <a:bodyPr/>
          <a:lstStyle>
            <a:lvl1pPr marL="0" indent="0" algn="ctr">
              <a:buNone/>
              <a:defRPr sz="3100" b="1">
                <a:solidFill>
                  <a:schemeClr val="tx1"/>
                </a:solidFill>
                <a:latin typeface="Visuelt Pro" panose="020B0503040202040104" pitchFamily="34" charset="0"/>
              </a:defRPr>
            </a:lvl1pPr>
          </a:lstStyle>
          <a:p>
            <a:r>
              <a:rPr lang="es-ES" dirty="0"/>
              <a:t>Título destacado</a:t>
            </a:r>
          </a:p>
        </p:txBody>
      </p:sp>
      <p:sp>
        <p:nvSpPr>
          <p:cNvPr id="14" name="Marcador de texto 25">
            <a:extLst>
              <a:ext uri="{FF2B5EF4-FFF2-40B4-BE49-F238E27FC236}">
                <a16:creationId xmlns:a16="http://schemas.microsoft.com/office/drawing/2014/main" id="{20E762A7-AB1F-594B-A340-FF5D4F7B0B1D}"/>
              </a:ext>
            </a:extLst>
          </p:cNvPr>
          <p:cNvSpPr>
            <a:spLocks noGrp="1"/>
          </p:cNvSpPr>
          <p:nvPr>
            <p:ph type="body" sz="quarter" idx="10" hasCustomPrompt="1"/>
          </p:nvPr>
        </p:nvSpPr>
        <p:spPr>
          <a:xfrm>
            <a:off x="257464" y="894089"/>
            <a:ext cx="4114249" cy="523642"/>
          </a:xfrm>
          <a:prstGeom prst="rect">
            <a:avLst/>
          </a:prstGeom>
        </p:spPr>
        <p:txBody>
          <a:bodyPr/>
          <a:lstStyle>
            <a:lvl1pPr marL="0" indent="0">
              <a:buNone/>
              <a:defRPr sz="3100" b="1" i="0">
                <a:solidFill>
                  <a:schemeClr val="bg1"/>
                </a:solidFill>
                <a:latin typeface="Periodico Display Rg" panose="02000504080000020004" pitchFamily="50" charset="0"/>
                <a:cs typeface="Times New Roman" panose="02020603050405020304" pitchFamily="18" charset="0"/>
              </a:defRPr>
            </a:lvl1pPr>
          </a:lstStyle>
          <a:p>
            <a:r>
              <a:rPr lang="es-ES" dirty="0"/>
              <a:t>Título </a:t>
            </a:r>
            <a:r>
              <a:rPr lang="es-ES" dirty="0" err="1"/>
              <a:t>slide</a:t>
            </a:r>
            <a:endParaRPr lang="es-ES" dirty="0"/>
          </a:p>
        </p:txBody>
      </p:sp>
      <p:sp>
        <p:nvSpPr>
          <p:cNvPr id="15" name="Marcador de texto 25">
            <a:extLst>
              <a:ext uri="{FF2B5EF4-FFF2-40B4-BE49-F238E27FC236}">
                <a16:creationId xmlns:a16="http://schemas.microsoft.com/office/drawing/2014/main" id="{468D7502-58FE-6643-944A-CFE1CE85A538}"/>
              </a:ext>
            </a:extLst>
          </p:cNvPr>
          <p:cNvSpPr>
            <a:spLocks noGrp="1"/>
          </p:cNvSpPr>
          <p:nvPr>
            <p:ph type="body" sz="quarter" idx="11" hasCustomPrompt="1"/>
          </p:nvPr>
        </p:nvSpPr>
        <p:spPr>
          <a:xfrm>
            <a:off x="257464" y="306003"/>
            <a:ext cx="4159359" cy="282083"/>
          </a:xfrm>
          <a:prstGeom prst="rect">
            <a:avLst/>
          </a:prstGeom>
        </p:spPr>
        <p:txBody>
          <a:bodyPr anchor="ctr" anchorCtr="0"/>
          <a:lstStyle>
            <a:lvl1pPr marL="0" indent="0">
              <a:buNone/>
              <a:defRPr sz="1200" b="1">
                <a:solidFill>
                  <a:schemeClr val="bg1"/>
                </a:solidFill>
                <a:latin typeface="Visuelt Pro" panose="020B0503040202040104" pitchFamily="34" charset="0"/>
              </a:defRPr>
            </a:lvl1pPr>
          </a:lstStyle>
          <a:p>
            <a:r>
              <a:rPr lang="es-ES" dirty="0"/>
              <a:t>00. Título capítulo</a:t>
            </a:r>
          </a:p>
        </p:txBody>
      </p:sp>
      <p:sp>
        <p:nvSpPr>
          <p:cNvPr id="9" name="Marcador de texto 72">
            <a:extLst>
              <a:ext uri="{FF2B5EF4-FFF2-40B4-BE49-F238E27FC236}">
                <a16:creationId xmlns:a16="http://schemas.microsoft.com/office/drawing/2014/main" id="{E018DC42-B9C2-B340-BB46-3221EDF8690E}"/>
              </a:ext>
            </a:extLst>
          </p:cNvPr>
          <p:cNvSpPr>
            <a:spLocks noGrp="1"/>
          </p:cNvSpPr>
          <p:nvPr>
            <p:ph type="body" sz="quarter" idx="22" hasCustomPrompt="1"/>
          </p:nvPr>
        </p:nvSpPr>
        <p:spPr>
          <a:xfrm>
            <a:off x="3641125" y="2633133"/>
            <a:ext cx="4901742" cy="2514600"/>
          </a:xfrm>
          <a:prstGeom prst="rect">
            <a:avLst/>
          </a:prstGeom>
        </p:spPr>
        <p:txBody>
          <a:bodyPr/>
          <a:lstStyle>
            <a:lvl1pPr marL="0" indent="0" algn="ctr">
              <a:spcBef>
                <a:spcPts val="100"/>
              </a:spcBef>
              <a:buNone/>
              <a:defRPr sz="1800" b="0">
                <a:solidFill>
                  <a:schemeClr val="tx1"/>
                </a:solidFill>
                <a:latin typeface="Visuelt Pro" panose="020B0503040202040104" pitchFamily="34" charset="0"/>
              </a:defRPr>
            </a:lvl1pPr>
          </a:lstStyle>
          <a:p>
            <a:r>
              <a:rPr lang="es-ES" dirty="0"/>
              <a:t>Texto destacado </a:t>
            </a:r>
            <a:r>
              <a:rPr lang="es-ES" dirty="0" err="1"/>
              <a:t>lorem</a:t>
            </a:r>
            <a:r>
              <a:rPr lang="es-ES" dirty="0"/>
              <a:t> </a:t>
            </a:r>
            <a:r>
              <a:rPr lang="es-ES" dirty="0" err="1"/>
              <a:t>ipsum</a:t>
            </a:r>
            <a:r>
              <a:rPr lang="es-ES" dirty="0"/>
              <a:t> dolor </a:t>
            </a:r>
            <a:r>
              <a:rPr lang="es-ES" dirty="0" err="1"/>
              <a:t>sit</a:t>
            </a:r>
            <a:r>
              <a:rPr lang="es-ES" dirty="0"/>
              <a:t>, </a:t>
            </a:r>
            <a:r>
              <a:rPr lang="es-ES" dirty="0" err="1"/>
              <a:t>consectetuer</a:t>
            </a:r>
            <a:r>
              <a:rPr lang="es-ES" dirty="0"/>
              <a:t> </a:t>
            </a:r>
            <a:r>
              <a:rPr lang="es-ES" dirty="0" err="1"/>
              <a:t>adipiscing</a:t>
            </a:r>
            <a:r>
              <a:rPr lang="es-ES" dirty="0"/>
              <a:t> </a:t>
            </a:r>
            <a:r>
              <a:rPr lang="es-ES" dirty="0" err="1"/>
              <a:t>elit</a:t>
            </a:r>
            <a:r>
              <a:rPr lang="es-ES" dirty="0"/>
              <a:t>, sed </a:t>
            </a:r>
            <a:r>
              <a:rPr lang="es-ES" dirty="0" err="1"/>
              <a:t>diam</a:t>
            </a:r>
            <a:r>
              <a:rPr lang="es-ES" dirty="0"/>
              <a:t> </a:t>
            </a:r>
            <a:r>
              <a:rPr lang="es-ES" dirty="0" err="1"/>
              <a:t>nonummy</a:t>
            </a:r>
            <a:r>
              <a:rPr lang="es-ES" dirty="0"/>
              <a:t> </a:t>
            </a:r>
            <a:r>
              <a:rPr lang="es-ES" dirty="0" err="1"/>
              <a:t>nibh</a:t>
            </a:r>
            <a:r>
              <a:rPr lang="es-ES" dirty="0"/>
              <a:t> </a:t>
            </a:r>
            <a:r>
              <a:rPr lang="es-ES" dirty="0" err="1"/>
              <a:t>euismod</a:t>
            </a:r>
            <a:r>
              <a:rPr lang="es-ES" dirty="0"/>
              <a:t> </a:t>
            </a:r>
            <a:r>
              <a:rPr lang="es-ES" dirty="0" err="1"/>
              <a:t>tincidunt</a:t>
            </a:r>
            <a:r>
              <a:rPr lang="es-ES" dirty="0"/>
              <a:t> ut </a:t>
            </a:r>
            <a:r>
              <a:rPr lang="es-ES" dirty="0" err="1"/>
              <a:t>laoreet</a:t>
            </a:r>
            <a:r>
              <a:rPr lang="es-ES" dirty="0"/>
              <a:t> </a:t>
            </a:r>
            <a:r>
              <a:rPr lang="es-ES" dirty="0" err="1"/>
              <a:t>destacat</a:t>
            </a:r>
            <a:r>
              <a:rPr lang="es-ES" dirty="0"/>
              <a:t> magna </a:t>
            </a:r>
            <a:r>
              <a:rPr lang="es-ES" dirty="0" err="1"/>
              <a:t>aliquam</a:t>
            </a:r>
            <a:r>
              <a:rPr lang="es-ES" dirty="0"/>
              <a:t> </a:t>
            </a:r>
            <a:r>
              <a:rPr lang="es-ES" dirty="0" err="1"/>
              <a:t>erat</a:t>
            </a:r>
            <a:r>
              <a:rPr lang="es-ES" dirty="0"/>
              <a:t> </a:t>
            </a:r>
            <a:r>
              <a:rPr lang="es-ES" dirty="0" err="1"/>
              <a:t>volutpat</a:t>
            </a:r>
            <a:r>
              <a:rPr lang="es-ES" dirty="0"/>
              <a:t>. Texto destacado </a:t>
            </a:r>
            <a:r>
              <a:rPr lang="es-ES" dirty="0" err="1"/>
              <a:t>lorem</a:t>
            </a:r>
            <a:r>
              <a:rPr lang="es-ES" dirty="0"/>
              <a:t> </a:t>
            </a:r>
            <a:r>
              <a:rPr lang="es-ES" dirty="0" err="1"/>
              <a:t>ipsum</a:t>
            </a:r>
            <a:r>
              <a:rPr lang="es-ES" dirty="0"/>
              <a:t> dolor </a:t>
            </a:r>
            <a:r>
              <a:rPr lang="es-ES" dirty="0" err="1"/>
              <a:t>sit</a:t>
            </a:r>
            <a:r>
              <a:rPr lang="es-ES" dirty="0"/>
              <a:t> </a:t>
            </a:r>
            <a:r>
              <a:rPr lang="es-ES" dirty="0" err="1"/>
              <a:t>amet</a:t>
            </a:r>
            <a:r>
              <a:rPr lang="es-ES" dirty="0"/>
              <a:t>, </a:t>
            </a:r>
            <a:r>
              <a:rPr lang="es-ES" dirty="0" err="1"/>
              <a:t>consectetuer</a:t>
            </a:r>
            <a:r>
              <a:rPr lang="es-ES" dirty="0"/>
              <a:t> </a:t>
            </a:r>
            <a:r>
              <a:rPr lang="es-ES" dirty="0" err="1"/>
              <a:t>adipiscing</a:t>
            </a:r>
            <a:r>
              <a:rPr lang="es-ES" dirty="0"/>
              <a:t> </a:t>
            </a:r>
            <a:r>
              <a:rPr lang="es-ES" dirty="0" err="1"/>
              <a:t>elit</a:t>
            </a:r>
            <a:r>
              <a:rPr lang="es-ES" dirty="0"/>
              <a:t>, sed </a:t>
            </a:r>
            <a:r>
              <a:rPr lang="es-ES" dirty="0" err="1"/>
              <a:t>diam</a:t>
            </a:r>
            <a:r>
              <a:rPr lang="es-ES" dirty="0"/>
              <a:t> </a:t>
            </a:r>
            <a:r>
              <a:rPr lang="es-ES" dirty="0" err="1"/>
              <a:t>nonummy</a:t>
            </a:r>
            <a:r>
              <a:rPr lang="es-ES" dirty="0"/>
              <a:t> </a:t>
            </a:r>
            <a:r>
              <a:rPr lang="es-ES" dirty="0" err="1"/>
              <a:t>nibh</a:t>
            </a:r>
            <a:r>
              <a:rPr lang="es-ES" dirty="0"/>
              <a:t> </a:t>
            </a:r>
            <a:r>
              <a:rPr lang="es-ES" dirty="0" err="1"/>
              <a:t>euismod</a:t>
            </a:r>
            <a:r>
              <a:rPr lang="es-ES" dirty="0"/>
              <a:t> </a:t>
            </a:r>
            <a:r>
              <a:rPr lang="es-ES" dirty="0" err="1"/>
              <a:t>tincidunt</a:t>
            </a:r>
            <a:r>
              <a:rPr lang="es-ES" dirty="0"/>
              <a:t> ut </a:t>
            </a:r>
            <a:r>
              <a:rPr lang="es-ES" dirty="0" err="1"/>
              <a:t>laoreet</a:t>
            </a:r>
            <a:r>
              <a:rPr lang="es-ES" dirty="0"/>
              <a:t> </a:t>
            </a:r>
            <a:r>
              <a:rPr lang="es-ES" dirty="0" err="1"/>
              <a:t>destacat</a:t>
            </a:r>
            <a:r>
              <a:rPr lang="es-ES" dirty="0"/>
              <a:t> magna </a:t>
            </a:r>
            <a:r>
              <a:rPr lang="es-ES" dirty="0" err="1"/>
              <a:t>aliquam</a:t>
            </a:r>
            <a:r>
              <a:rPr lang="es-ES" dirty="0"/>
              <a:t> </a:t>
            </a:r>
            <a:r>
              <a:rPr lang="es-ES" dirty="0" err="1"/>
              <a:t>erat</a:t>
            </a:r>
            <a:r>
              <a:rPr lang="es-ES" dirty="0"/>
              <a:t> </a:t>
            </a:r>
            <a:r>
              <a:rPr lang="es-ES" dirty="0" err="1"/>
              <a:t>volutpatTexto</a:t>
            </a:r>
            <a:r>
              <a:rPr lang="es-ES" dirty="0"/>
              <a:t> destacado </a:t>
            </a:r>
            <a:r>
              <a:rPr lang="es-ES" dirty="0" err="1"/>
              <a:t>lorem</a:t>
            </a:r>
            <a:r>
              <a:rPr lang="es-ES" dirty="0"/>
              <a:t> </a:t>
            </a:r>
            <a:r>
              <a:rPr lang="es-ES" dirty="0" err="1"/>
              <a:t>ipsum</a:t>
            </a:r>
            <a:r>
              <a:rPr lang="es-ES" dirty="0"/>
              <a:t> dolor </a:t>
            </a:r>
            <a:r>
              <a:rPr lang="es-ES" dirty="0" err="1"/>
              <a:t>sit</a:t>
            </a:r>
            <a:r>
              <a:rPr lang="es-ES" dirty="0"/>
              <a:t> </a:t>
            </a:r>
            <a:r>
              <a:rPr lang="es-ES" dirty="0" err="1"/>
              <a:t>amet</a:t>
            </a:r>
            <a:r>
              <a:rPr lang="es-ES" dirty="0"/>
              <a:t>, </a:t>
            </a:r>
            <a:r>
              <a:rPr lang="es-ES" dirty="0" err="1"/>
              <a:t>consectetuer</a:t>
            </a:r>
            <a:r>
              <a:rPr lang="es-ES" dirty="0"/>
              <a:t> </a:t>
            </a:r>
            <a:r>
              <a:rPr lang="es-ES" dirty="0" err="1"/>
              <a:t>adipiscing</a:t>
            </a:r>
            <a:r>
              <a:rPr lang="es-ES" dirty="0"/>
              <a:t>.</a:t>
            </a:r>
          </a:p>
        </p:txBody>
      </p:sp>
    </p:spTree>
    <p:extLst>
      <p:ext uri="{BB962C8B-B14F-4D97-AF65-F5344CB8AC3E}">
        <p14:creationId xmlns:p14="http://schemas.microsoft.com/office/powerpoint/2010/main" val="17676820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ítulo destacado con texto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Elipse 16">
            <a:extLst>
              <a:ext uri="{FF2B5EF4-FFF2-40B4-BE49-F238E27FC236}">
                <a16:creationId xmlns:a16="http://schemas.microsoft.com/office/drawing/2014/main" id="{91FC3F3F-F160-B047-9B23-EFEBBA6A3599}"/>
              </a:ext>
            </a:extLst>
          </p:cNvPr>
          <p:cNvSpPr/>
          <p:nvPr userDrawn="1"/>
        </p:nvSpPr>
        <p:spPr>
          <a:xfrm>
            <a:off x="3138309" y="524933"/>
            <a:ext cx="5915383" cy="5808134"/>
          </a:xfrm>
          <a:prstGeom prst="ellipse">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219170">
              <a:defRPr sz="1800">
                <a:latin typeface="+mn-lt"/>
                <a:ea typeface="+mn-ea"/>
                <a:cs typeface="+mn-cs"/>
                <a:sym typeface="Brown-Light"/>
              </a:defRPr>
            </a:pPr>
            <a:endParaRPr lang="es-ES" dirty="0">
              <a:solidFill>
                <a:srgbClr val="E65014"/>
              </a:solidFill>
              <a:latin typeface="Visuelt Pro" panose="020B0503040202040104"/>
            </a:endParaRPr>
          </a:p>
        </p:txBody>
      </p:sp>
      <p:sp>
        <p:nvSpPr>
          <p:cNvPr id="11" name="Marcador de texto 25">
            <a:extLst>
              <a:ext uri="{FF2B5EF4-FFF2-40B4-BE49-F238E27FC236}">
                <a16:creationId xmlns:a16="http://schemas.microsoft.com/office/drawing/2014/main" id="{2ECB263B-A541-D54B-9CD6-FDF7BBE2EEB4}"/>
              </a:ext>
            </a:extLst>
          </p:cNvPr>
          <p:cNvSpPr>
            <a:spLocks noGrp="1"/>
          </p:cNvSpPr>
          <p:nvPr>
            <p:ph type="body" sz="quarter" idx="13" hasCustomPrompt="1"/>
          </p:nvPr>
        </p:nvSpPr>
        <p:spPr>
          <a:xfrm>
            <a:off x="3649134" y="1273885"/>
            <a:ext cx="4893732" cy="776858"/>
          </a:xfrm>
          <a:prstGeom prst="rect">
            <a:avLst/>
          </a:prstGeom>
        </p:spPr>
        <p:txBody>
          <a:bodyPr/>
          <a:lstStyle>
            <a:lvl1pPr marL="0" indent="0" algn="ctr">
              <a:buNone/>
              <a:defRPr sz="3100" b="1">
                <a:solidFill>
                  <a:schemeClr val="bg1"/>
                </a:solidFill>
                <a:latin typeface="Visuelt Pro" panose="020B0503040202040104" pitchFamily="34" charset="0"/>
              </a:defRPr>
            </a:lvl1pPr>
          </a:lstStyle>
          <a:p>
            <a:r>
              <a:rPr lang="es-ES" dirty="0"/>
              <a:t>Título destacado</a:t>
            </a:r>
          </a:p>
        </p:txBody>
      </p:sp>
      <p:sp>
        <p:nvSpPr>
          <p:cNvPr id="14" name="Marcador de texto 25">
            <a:extLst>
              <a:ext uri="{FF2B5EF4-FFF2-40B4-BE49-F238E27FC236}">
                <a16:creationId xmlns:a16="http://schemas.microsoft.com/office/drawing/2014/main" id="{20E762A7-AB1F-594B-A340-FF5D4F7B0B1D}"/>
              </a:ext>
            </a:extLst>
          </p:cNvPr>
          <p:cNvSpPr>
            <a:spLocks noGrp="1"/>
          </p:cNvSpPr>
          <p:nvPr>
            <p:ph type="body" sz="quarter" idx="10" hasCustomPrompt="1"/>
          </p:nvPr>
        </p:nvSpPr>
        <p:spPr>
          <a:xfrm>
            <a:off x="257464" y="894089"/>
            <a:ext cx="4114249" cy="523642"/>
          </a:xfrm>
          <a:prstGeom prst="rect">
            <a:avLst/>
          </a:prstGeom>
        </p:spPr>
        <p:txBody>
          <a:bodyPr/>
          <a:lstStyle>
            <a:lvl1pPr marL="0" indent="0">
              <a:buNone/>
              <a:defRPr sz="3100" b="1" i="0">
                <a:solidFill>
                  <a:schemeClr val="bg1"/>
                </a:solidFill>
                <a:latin typeface="Periodico Display Rg" panose="02000504080000020004" pitchFamily="50" charset="0"/>
                <a:cs typeface="Times New Roman" panose="02020603050405020304" pitchFamily="18" charset="0"/>
              </a:defRPr>
            </a:lvl1pPr>
          </a:lstStyle>
          <a:p>
            <a:r>
              <a:rPr lang="es-ES" dirty="0"/>
              <a:t>Título </a:t>
            </a:r>
            <a:r>
              <a:rPr lang="es-ES" dirty="0" err="1"/>
              <a:t>slide</a:t>
            </a:r>
            <a:endParaRPr lang="es-ES" dirty="0"/>
          </a:p>
        </p:txBody>
      </p:sp>
      <p:sp>
        <p:nvSpPr>
          <p:cNvPr id="15" name="Marcador de texto 25">
            <a:extLst>
              <a:ext uri="{FF2B5EF4-FFF2-40B4-BE49-F238E27FC236}">
                <a16:creationId xmlns:a16="http://schemas.microsoft.com/office/drawing/2014/main" id="{468D7502-58FE-6643-944A-CFE1CE85A538}"/>
              </a:ext>
            </a:extLst>
          </p:cNvPr>
          <p:cNvSpPr>
            <a:spLocks noGrp="1"/>
          </p:cNvSpPr>
          <p:nvPr>
            <p:ph type="body" sz="quarter" idx="11" hasCustomPrompt="1"/>
          </p:nvPr>
        </p:nvSpPr>
        <p:spPr>
          <a:xfrm>
            <a:off x="257464" y="306003"/>
            <a:ext cx="4159359" cy="282083"/>
          </a:xfrm>
          <a:prstGeom prst="rect">
            <a:avLst/>
          </a:prstGeom>
        </p:spPr>
        <p:txBody>
          <a:bodyPr anchor="ctr" anchorCtr="0"/>
          <a:lstStyle>
            <a:lvl1pPr marL="0" indent="0">
              <a:buNone/>
              <a:defRPr sz="1200" b="1">
                <a:solidFill>
                  <a:schemeClr val="bg1"/>
                </a:solidFill>
                <a:latin typeface="Visuelt Pro" panose="020B0503040202040104" pitchFamily="34" charset="0"/>
              </a:defRPr>
            </a:lvl1pPr>
          </a:lstStyle>
          <a:p>
            <a:r>
              <a:rPr lang="es-ES" dirty="0"/>
              <a:t>00. Título capítulo</a:t>
            </a:r>
          </a:p>
        </p:txBody>
      </p:sp>
      <p:sp>
        <p:nvSpPr>
          <p:cNvPr id="7" name="Marcador de texto 72">
            <a:extLst>
              <a:ext uri="{FF2B5EF4-FFF2-40B4-BE49-F238E27FC236}">
                <a16:creationId xmlns:a16="http://schemas.microsoft.com/office/drawing/2014/main" id="{E018DC42-B9C2-B340-BB46-3221EDF8690E}"/>
              </a:ext>
            </a:extLst>
          </p:cNvPr>
          <p:cNvSpPr>
            <a:spLocks noGrp="1"/>
          </p:cNvSpPr>
          <p:nvPr>
            <p:ph type="body" sz="quarter" idx="22" hasCustomPrompt="1"/>
          </p:nvPr>
        </p:nvSpPr>
        <p:spPr>
          <a:xfrm>
            <a:off x="3641125" y="2633133"/>
            <a:ext cx="4901742" cy="2514600"/>
          </a:xfrm>
          <a:prstGeom prst="rect">
            <a:avLst/>
          </a:prstGeom>
        </p:spPr>
        <p:txBody>
          <a:bodyPr/>
          <a:lstStyle>
            <a:lvl1pPr marL="0" indent="0" algn="ctr">
              <a:spcBef>
                <a:spcPts val="100"/>
              </a:spcBef>
              <a:buNone/>
              <a:defRPr sz="1800" b="0">
                <a:solidFill>
                  <a:schemeClr val="bg1"/>
                </a:solidFill>
                <a:latin typeface="Visuelt Pro" panose="020B0503040202040104" pitchFamily="34" charset="0"/>
              </a:defRPr>
            </a:lvl1pPr>
          </a:lstStyle>
          <a:p>
            <a:r>
              <a:rPr lang="es-ES" dirty="0"/>
              <a:t>Texto destacado </a:t>
            </a:r>
            <a:r>
              <a:rPr lang="es-ES" dirty="0" err="1"/>
              <a:t>lorem</a:t>
            </a:r>
            <a:r>
              <a:rPr lang="es-ES" dirty="0"/>
              <a:t> </a:t>
            </a:r>
            <a:r>
              <a:rPr lang="es-ES" dirty="0" err="1"/>
              <a:t>ipsum</a:t>
            </a:r>
            <a:r>
              <a:rPr lang="es-ES" dirty="0"/>
              <a:t> dolor </a:t>
            </a:r>
            <a:r>
              <a:rPr lang="es-ES" dirty="0" err="1"/>
              <a:t>sit</a:t>
            </a:r>
            <a:r>
              <a:rPr lang="es-ES" dirty="0"/>
              <a:t>, </a:t>
            </a:r>
            <a:r>
              <a:rPr lang="es-ES" dirty="0" err="1"/>
              <a:t>consectetuer</a:t>
            </a:r>
            <a:r>
              <a:rPr lang="es-ES" dirty="0"/>
              <a:t> </a:t>
            </a:r>
            <a:r>
              <a:rPr lang="es-ES" dirty="0" err="1"/>
              <a:t>adipiscing</a:t>
            </a:r>
            <a:r>
              <a:rPr lang="es-ES" dirty="0"/>
              <a:t> </a:t>
            </a:r>
            <a:r>
              <a:rPr lang="es-ES" dirty="0" err="1"/>
              <a:t>elit</a:t>
            </a:r>
            <a:r>
              <a:rPr lang="es-ES" dirty="0"/>
              <a:t>, sed </a:t>
            </a:r>
            <a:r>
              <a:rPr lang="es-ES" dirty="0" err="1"/>
              <a:t>diam</a:t>
            </a:r>
            <a:r>
              <a:rPr lang="es-ES" dirty="0"/>
              <a:t> </a:t>
            </a:r>
            <a:r>
              <a:rPr lang="es-ES" dirty="0" err="1"/>
              <a:t>nonummy</a:t>
            </a:r>
            <a:r>
              <a:rPr lang="es-ES" dirty="0"/>
              <a:t> </a:t>
            </a:r>
            <a:r>
              <a:rPr lang="es-ES" dirty="0" err="1"/>
              <a:t>nibh</a:t>
            </a:r>
            <a:r>
              <a:rPr lang="es-ES" dirty="0"/>
              <a:t> </a:t>
            </a:r>
            <a:r>
              <a:rPr lang="es-ES" dirty="0" err="1"/>
              <a:t>euismod</a:t>
            </a:r>
            <a:r>
              <a:rPr lang="es-ES" dirty="0"/>
              <a:t> </a:t>
            </a:r>
            <a:r>
              <a:rPr lang="es-ES" dirty="0" err="1"/>
              <a:t>tincidunt</a:t>
            </a:r>
            <a:r>
              <a:rPr lang="es-ES" dirty="0"/>
              <a:t> ut </a:t>
            </a:r>
            <a:r>
              <a:rPr lang="es-ES" dirty="0" err="1"/>
              <a:t>laoreet</a:t>
            </a:r>
            <a:r>
              <a:rPr lang="es-ES" dirty="0"/>
              <a:t> </a:t>
            </a:r>
            <a:r>
              <a:rPr lang="es-ES" dirty="0" err="1"/>
              <a:t>destacat</a:t>
            </a:r>
            <a:r>
              <a:rPr lang="es-ES" dirty="0"/>
              <a:t> magna </a:t>
            </a:r>
            <a:r>
              <a:rPr lang="es-ES" dirty="0" err="1"/>
              <a:t>aliquam</a:t>
            </a:r>
            <a:r>
              <a:rPr lang="es-ES" dirty="0"/>
              <a:t> </a:t>
            </a:r>
            <a:r>
              <a:rPr lang="es-ES" dirty="0" err="1"/>
              <a:t>erat</a:t>
            </a:r>
            <a:r>
              <a:rPr lang="es-ES" dirty="0"/>
              <a:t> </a:t>
            </a:r>
            <a:r>
              <a:rPr lang="es-ES" dirty="0" err="1"/>
              <a:t>volutpat</a:t>
            </a:r>
            <a:r>
              <a:rPr lang="es-ES" dirty="0"/>
              <a:t>. Texto destacado </a:t>
            </a:r>
            <a:r>
              <a:rPr lang="es-ES" dirty="0" err="1"/>
              <a:t>lorem</a:t>
            </a:r>
            <a:r>
              <a:rPr lang="es-ES" dirty="0"/>
              <a:t> </a:t>
            </a:r>
            <a:r>
              <a:rPr lang="es-ES" dirty="0" err="1"/>
              <a:t>ipsum</a:t>
            </a:r>
            <a:r>
              <a:rPr lang="es-ES" dirty="0"/>
              <a:t> dolor </a:t>
            </a:r>
            <a:r>
              <a:rPr lang="es-ES" dirty="0" err="1"/>
              <a:t>sit</a:t>
            </a:r>
            <a:r>
              <a:rPr lang="es-ES" dirty="0"/>
              <a:t> </a:t>
            </a:r>
            <a:r>
              <a:rPr lang="es-ES" dirty="0" err="1"/>
              <a:t>amet</a:t>
            </a:r>
            <a:r>
              <a:rPr lang="es-ES" dirty="0"/>
              <a:t>, </a:t>
            </a:r>
            <a:r>
              <a:rPr lang="es-ES" dirty="0" err="1"/>
              <a:t>consectetuer</a:t>
            </a:r>
            <a:r>
              <a:rPr lang="es-ES" dirty="0"/>
              <a:t> </a:t>
            </a:r>
            <a:r>
              <a:rPr lang="es-ES" dirty="0" err="1"/>
              <a:t>adipiscing</a:t>
            </a:r>
            <a:r>
              <a:rPr lang="es-ES" dirty="0"/>
              <a:t> </a:t>
            </a:r>
            <a:r>
              <a:rPr lang="es-ES" dirty="0" err="1"/>
              <a:t>elit</a:t>
            </a:r>
            <a:r>
              <a:rPr lang="es-ES" dirty="0"/>
              <a:t>, sed </a:t>
            </a:r>
            <a:r>
              <a:rPr lang="es-ES" dirty="0" err="1"/>
              <a:t>diam</a:t>
            </a:r>
            <a:r>
              <a:rPr lang="es-ES" dirty="0"/>
              <a:t> </a:t>
            </a:r>
            <a:r>
              <a:rPr lang="es-ES" dirty="0" err="1"/>
              <a:t>nonummy</a:t>
            </a:r>
            <a:r>
              <a:rPr lang="es-ES" dirty="0"/>
              <a:t> </a:t>
            </a:r>
            <a:r>
              <a:rPr lang="es-ES" dirty="0" err="1"/>
              <a:t>nibh</a:t>
            </a:r>
            <a:r>
              <a:rPr lang="es-ES" dirty="0"/>
              <a:t> </a:t>
            </a:r>
            <a:r>
              <a:rPr lang="es-ES" dirty="0" err="1"/>
              <a:t>euismod</a:t>
            </a:r>
            <a:r>
              <a:rPr lang="es-ES" dirty="0"/>
              <a:t> </a:t>
            </a:r>
            <a:r>
              <a:rPr lang="es-ES" dirty="0" err="1"/>
              <a:t>tincidunt</a:t>
            </a:r>
            <a:r>
              <a:rPr lang="es-ES" dirty="0"/>
              <a:t> ut </a:t>
            </a:r>
            <a:r>
              <a:rPr lang="es-ES" dirty="0" err="1"/>
              <a:t>laoreet</a:t>
            </a:r>
            <a:r>
              <a:rPr lang="es-ES" dirty="0"/>
              <a:t> </a:t>
            </a:r>
            <a:r>
              <a:rPr lang="es-ES" dirty="0" err="1"/>
              <a:t>destacat</a:t>
            </a:r>
            <a:r>
              <a:rPr lang="es-ES" dirty="0"/>
              <a:t> magna </a:t>
            </a:r>
            <a:r>
              <a:rPr lang="es-ES" dirty="0" err="1"/>
              <a:t>aliquam</a:t>
            </a:r>
            <a:r>
              <a:rPr lang="es-ES" dirty="0"/>
              <a:t> </a:t>
            </a:r>
            <a:r>
              <a:rPr lang="es-ES" dirty="0" err="1"/>
              <a:t>erat</a:t>
            </a:r>
            <a:r>
              <a:rPr lang="es-ES" dirty="0"/>
              <a:t> </a:t>
            </a:r>
            <a:r>
              <a:rPr lang="es-ES" dirty="0" err="1"/>
              <a:t>volutpatTexto</a:t>
            </a:r>
            <a:r>
              <a:rPr lang="es-ES" dirty="0"/>
              <a:t> destacado </a:t>
            </a:r>
            <a:r>
              <a:rPr lang="es-ES" dirty="0" err="1"/>
              <a:t>lorem</a:t>
            </a:r>
            <a:r>
              <a:rPr lang="es-ES" dirty="0"/>
              <a:t> </a:t>
            </a:r>
            <a:r>
              <a:rPr lang="es-ES" dirty="0" err="1"/>
              <a:t>ipsum</a:t>
            </a:r>
            <a:r>
              <a:rPr lang="es-ES" dirty="0"/>
              <a:t> dolor </a:t>
            </a:r>
            <a:r>
              <a:rPr lang="es-ES" dirty="0" err="1"/>
              <a:t>sit</a:t>
            </a:r>
            <a:r>
              <a:rPr lang="es-ES" dirty="0"/>
              <a:t> </a:t>
            </a:r>
            <a:r>
              <a:rPr lang="es-ES" dirty="0" err="1"/>
              <a:t>amet</a:t>
            </a:r>
            <a:r>
              <a:rPr lang="es-ES" dirty="0"/>
              <a:t>, </a:t>
            </a:r>
            <a:r>
              <a:rPr lang="es-ES" dirty="0" err="1"/>
              <a:t>consectetuer</a:t>
            </a:r>
            <a:r>
              <a:rPr lang="es-ES" dirty="0"/>
              <a:t> </a:t>
            </a:r>
            <a:r>
              <a:rPr lang="es-ES" dirty="0" err="1"/>
              <a:t>adipiscing</a:t>
            </a:r>
            <a:r>
              <a:rPr lang="es-ES" dirty="0"/>
              <a:t>.</a:t>
            </a:r>
          </a:p>
        </p:txBody>
      </p:sp>
    </p:spTree>
    <p:extLst>
      <p:ext uri="{BB962C8B-B14F-4D97-AF65-F5344CB8AC3E}">
        <p14:creationId xmlns:p14="http://schemas.microsoft.com/office/powerpoint/2010/main" val="33894466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ítulo destacado con texto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Rombo 15"/>
          <p:cNvSpPr/>
          <p:nvPr userDrawn="1"/>
        </p:nvSpPr>
        <p:spPr>
          <a:xfrm>
            <a:off x="3173778" y="506778"/>
            <a:ext cx="5844444" cy="5844444"/>
          </a:xfrm>
          <a:prstGeom prst="diamond">
            <a:avLst/>
          </a:prstGeom>
          <a:solidFill>
            <a:srgbClr val="E6501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Marcador de texto 25">
            <a:extLst>
              <a:ext uri="{FF2B5EF4-FFF2-40B4-BE49-F238E27FC236}">
                <a16:creationId xmlns:a16="http://schemas.microsoft.com/office/drawing/2014/main" id="{2ECB263B-A541-D54B-9CD6-FDF7BBE2EEB4}"/>
              </a:ext>
            </a:extLst>
          </p:cNvPr>
          <p:cNvSpPr>
            <a:spLocks noGrp="1"/>
          </p:cNvSpPr>
          <p:nvPr>
            <p:ph type="body" sz="quarter" idx="13" hasCustomPrompt="1"/>
          </p:nvPr>
        </p:nvSpPr>
        <p:spPr>
          <a:xfrm>
            <a:off x="3649134" y="1273885"/>
            <a:ext cx="4893732" cy="776858"/>
          </a:xfrm>
          <a:prstGeom prst="rect">
            <a:avLst/>
          </a:prstGeom>
        </p:spPr>
        <p:txBody>
          <a:bodyPr/>
          <a:lstStyle>
            <a:lvl1pPr marL="0" indent="0" algn="ctr">
              <a:buNone/>
              <a:defRPr sz="3100" b="1">
                <a:solidFill>
                  <a:schemeClr val="tx1"/>
                </a:solidFill>
                <a:latin typeface="Visuelt Pro" panose="020B0503040202040104" pitchFamily="34" charset="0"/>
              </a:defRPr>
            </a:lvl1pPr>
          </a:lstStyle>
          <a:p>
            <a:r>
              <a:rPr lang="es-ES" dirty="0"/>
              <a:t>Título destacado</a:t>
            </a:r>
          </a:p>
        </p:txBody>
      </p:sp>
      <p:sp>
        <p:nvSpPr>
          <p:cNvPr id="14" name="Marcador de texto 25">
            <a:extLst>
              <a:ext uri="{FF2B5EF4-FFF2-40B4-BE49-F238E27FC236}">
                <a16:creationId xmlns:a16="http://schemas.microsoft.com/office/drawing/2014/main" id="{20E762A7-AB1F-594B-A340-FF5D4F7B0B1D}"/>
              </a:ext>
            </a:extLst>
          </p:cNvPr>
          <p:cNvSpPr>
            <a:spLocks noGrp="1"/>
          </p:cNvSpPr>
          <p:nvPr>
            <p:ph type="body" sz="quarter" idx="10" hasCustomPrompt="1"/>
          </p:nvPr>
        </p:nvSpPr>
        <p:spPr>
          <a:xfrm>
            <a:off x="257464" y="894089"/>
            <a:ext cx="4114249" cy="523642"/>
          </a:xfrm>
          <a:prstGeom prst="rect">
            <a:avLst/>
          </a:prstGeom>
        </p:spPr>
        <p:txBody>
          <a:bodyPr/>
          <a:lstStyle>
            <a:lvl1pPr marL="0" indent="0">
              <a:buNone/>
              <a:defRPr sz="3100" b="1" i="0">
                <a:solidFill>
                  <a:schemeClr val="bg1"/>
                </a:solidFill>
                <a:latin typeface="Periodico Display Rg" panose="02000504080000020004" pitchFamily="50" charset="0"/>
                <a:cs typeface="Times New Roman" panose="02020603050405020304" pitchFamily="18" charset="0"/>
              </a:defRPr>
            </a:lvl1pPr>
          </a:lstStyle>
          <a:p>
            <a:r>
              <a:rPr lang="es-ES" dirty="0"/>
              <a:t>Título </a:t>
            </a:r>
            <a:r>
              <a:rPr lang="es-ES" dirty="0" err="1"/>
              <a:t>slide</a:t>
            </a:r>
            <a:endParaRPr lang="es-ES" dirty="0"/>
          </a:p>
        </p:txBody>
      </p:sp>
      <p:sp>
        <p:nvSpPr>
          <p:cNvPr id="15" name="Marcador de texto 25">
            <a:extLst>
              <a:ext uri="{FF2B5EF4-FFF2-40B4-BE49-F238E27FC236}">
                <a16:creationId xmlns:a16="http://schemas.microsoft.com/office/drawing/2014/main" id="{468D7502-58FE-6643-944A-CFE1CE85A538}"/>
              </a:ext>
            </a:extLst>
          </p:cNvPr>
          <p:cNvSpPr>
            <a:spLocks noGrp="1"/>
          </p:cNvSpPr>
          <p:nvPr>
            <p:ph type="body" sz="quarter" idx="11" hasCustomPrompt="1"/>
          </p:nvPr>
        </p:nvSpPr>
        <p:spPr>
          <a:xfrm>
            <a:off x="257464" y="306003"/>
            <a:ext cx="4159359" cy="282083"/>
          </a:xfrm>
          <a:prstGeom prst="rect">
            <a:avLst/>
          </a:prstGeom>
        </p:spPr>
        <p:txBody>
          <a:bodyPr anchor="ctr" anchorCtr="0"/>
          <a:lstStyle>
            <a:lvl1pPr marL="0" indent="0">
              <a:buNone/>
              <a:defRPr sz="1200" b="1">
                <a:solidFill>
                  <a:schemeClr val="bg1"/>
                </a:solidFill>
                <a:latin typeface="Visuelt Pro" panose="020B0503040202040104" pitchFamily="34" charset="0"/>
              </a:defRPr>
            </a:lvl1pPr>
          </a:lstStyle>
          <a:p>
            <a:r>
              <a:rPr lang="es-ES" dirty="0"/>
              <a:t>00. Título capítulo</a:t>
            </a:r>
          </a:p>
        </p:txBody>
      </p:sp>
      <p:sp>
        <p:nvSpPr>
          <p:cNvPr id="7" name="Marcador de texto 72">
            <a:extLst>
              <a:ext uri="{FF2B5EF4-FFF2-40B4-BE49-F238E27FC236}">
                <a16:creationId xmlns:a16="http://schemas.microsoft.com/office/drawing/2014/main" id="{E018DC42-B9C2-B340-BB46-3221EDF8690E}"/>
              </a:ext>
            </a:extLst>
          </p:cNvPr>
          <p:cNvSpPr>
            <a:spLocks noGrp="1"/>
          </p:cNvSpPr>
          <p:nvPr>
            <p:ph type="body" sz="quarter" idx="22" hasCustomPrompt="1"/>
          </p:nvPr>
        </p:nvSpPr>
        <p:spPr>
          <a:xfrm>
            <a:off x="3641125" y="2633133"/>
            <a:ext cx="4901742" cy="2514600"/>
          </a:xfrm>
          <a:prstGeom prst="rect">
            <a:avLst/>
          </a:prstGeom>
        </p:spPr>
        <p:txBody>
          <a:bodyPr/>
          <a:lstStyle>
            <a:lvl1pPr marL="0" indent="0" algn="ctr">
              <a:spcBef>
                <a:spcPts val="100"/>
              </a:spcBef>
              <a:buNone/>
              <a:defRPr sz="1800" b="0">
                <a:solidFill>
                  <a:schemeClr val="tx1"/>
                </a:solidFill>
                <a:latin typeface="Visuelt Pro" panose="020B0503040202040104" pitchFamily="34" charset="0"/>
              </a:defRPr>
            </a:lvl1pPr>
          </a:lstStyle>
          <a:p>
            <a:r>
              <a:rPr lang="es-ES" dirty="0"/>
              <a:t>Texto destacado </a:t>
            </a:r>
            <a:r>
              <a:rPr lang="es-ES" dirty="0" err="1"/>
              <a:t>lorem</a:t>
            </a:r>
            <a:r>
              <a:rPr lang="es-ES" dirty="0"/>
              <a:t> </a:t>
            </a:r>
            <a:r>
              <a:rPr lang="es-ES" dirty="0" err="1"/>
              <a:t>ipsum</a:t>
            </a:r>
            <a:r>
              <a:rPr lang="es-ES" dirty="0"/>
              <a:t> dolor </a:t>
            </a:r>
            <a:r>
              <a:rPr lang="es-ES" dirty="0" err="1"/>
              <a:t>sit</a:t>
            </a:r>
            <a:r>
              <a:rPr lang="es-ES" dirty="0"/>
              <a:t>, </a:t>
            </a:r>
            <a:r>
              <a:rPr lang="es-ES" dirty="0" err="1"/>
              <a:t>consectetuer</a:t>
            </a:r>
            <a:r>
              <a:rPr lang="es-ES" dirty="0"/>
              <a:t> </a:t>
            </a:r>
            <a:r>
              <a:rPr lang="es-ES" dirty="0" err="1"/>
              <a:t>adipiscing</a:t>
            </a:r>
            <a:r>
              <a:rPr lang="es-ES" dirty="0"/>
              <a:t> </a:t>
            </a:r>
            <a:r>
              <a:rPr lang="es-ES" dirty="0" err="1"/>
              <a:t>elit</a:t>
            </a:r>
            <a:r>
              <a:rPr lang="es-ES" dirty="0"/>
              <a:t>, sed </a:t>
            </a:r>
            <a:r>
              <a:rPr lang="es-ES" dirty="0" err="1"/>
              <a:t>diam</a:t>
            </a:r>
            <a:r>
              <a:rPr lang="es-ES" dirty="0"/>
              <a:t> </a:t>
            </a:r>
            <a:r>
              <a:rPr lang="es-ES" dirty="0" err="1"/>
              <a:t>nonummy</a:t>
            </a:r>
            <a:r>
              <a:rPr lang="es-ES" dirty="0"/>
              <a:t> </a:t>
            </a:r>
            <a:r>
              <a:rPr lang="es-ES" dirty="0" err="1"/>
              <a:t>nibh</a:t>
            </a:r>
            <a:r>
              <a:rPr lang="es-ES" dirty="0"/>
              <a:t> </a:t>
            </a:r>
            <a:r>
              <a:rPr lang="es-ES" dirty="0" err="1"/>
              <a:t>euismod</a:t>
            </a:r>
            <a:r>
              <a:rPr lang="es-ES" dirty="0"/>
              <a:t> </a:t>
            </a:r>
            <a:r>
              <a:rPr lang="es-ES" dirty="0" err="1"/>
              <a:t>tincidunt</a:t>
            </a:r>
            <a:r>
              <a:rPr lang="es-ES" dirty="0"/>
              <a:t> ut </a:t>
            </a:r>
            <a:r>
              <a:rPr lang="es-ES" dirty="0" err="1"/>
              <a:t>laoreet</a:t>
            </a:r>
            <a:r>
              <a:rPr lang="es-ES" dirty="0"/>
              <a:t> </a:t>
            </a:r>
            <a:r>
              <a:rPr lang="es-ES" dirty="0" err="1"/>
              <a:t>destacat</a:t>
            </a:r>
            <a:r>
              <a:rPr lang="es-ES" dirty="0"/>
              <a:t> magna </a:t>
            </a:r>
            <a:r>
              <a:rPr lang="es-ES" dirty="0" err="1"/>
              <a:t>aliquam</a:t>
            </a:r>
            <a:r>
              <a:rPr lang="es-ES" dirty="0"/>
              <a:t> </a:t>
            </a:r>
            <a:r>
              <a:rPr lang="es-ES" dirty="0" err="1"/>
              <a:t>erat</a:t>
            </a:r>
            <a:r>
              <a:rPr lang="es-ES" dirty="0"/>
              <a:t> </a:t>
            </a:r>
            <a:r>
              <a:rPr lang="es-ES" dirty="0" err="1"/>
              <a:t>volutpat</a:t>
            </a:r>
            <a:r>
              <a:rPr lang="es-ES" dirty="0"/>
              <a:t>. Texto destacado </a:t>
            </a:r>
            <a:r>
              <a:rPr lang="es-ES" dirty="0" err="1"/>
              <a:t>lorem</a:t>
            </a:r>
            <a:r>
              <a:rPr lang="es-ES" dirty="0"/>
              <a:t> </a:t>
            </a:r>
            <a:r>
              <a:rPr lang="es-ES" dirty="0" err="1"/>
              <a:t>ipsum</a:t>
            </a:r>
            <a:r>
              <a:rPr lang="es-ES" dirty="0"/>
              <a:t> dolor </a:t>
            </a:r>
            <a:r>
              <a:rPr lang="es-ES" dirty="0" err="1"/>
              <a:t>sit</a:t>
            </a:r>
            <a:r>
              <a:rPr lang="es-ES" dirty="0"/>
              <a:t> </a:t>
            </a:r>
            <a:r>
              <a:rPr lang="es-ES" dirty="0" err="1"/>
              <a:t>amet</a:t>
            </a:r>
            <a:r>
              <a:rPr lang="es-ES" dirty="0"/>
              <a:t>, </a:t>
            </a:r>
            <a:r>
              <a:rPr lang="es-ES" dirty="0" err="1"/>
              <a:t>consectetuer</a:t>
            </a:r>
            <a:r>
              <a:rPr lang="es-ES" dirty="0"/>
              <a:t> </a:t>
            </a:r>
            <a:r>
              <a:rPr lang="es-ES" dirty="0" err="1"/>
              <a:t>adipiscing</a:t>
            </a:r>
            <a:r>
              <a:rPr lang="es-ES" dirty="0"/>
              <a:t> </a:t>
            </a:r>
            <a:r>
              <a:rPr lang="es-ES" dirty="0" err="1"/>
              <a:t>elit</a:t>
            </a:r>
            <a:r>
              <a:rPr lang="es-ES" dirty="0"/>
              <a:t>, sed </a:t>
            </a:r>
            <a:r>
              <a:rPr lang="es-ES" dirty="0" err="1"/>
              <a:t>diam</a:t>
            </a:r>
            <a:r>
              <a:rPr lang="es-ES" dirty="0"/>
              <a:t> </a:t>
            </a:r>
            <a:r>
              <a:rPr lang="es-ES" dirty="0" err="1"/>
              <a:t>nonummy</a:t>
            </a:r>
            <a:r>
              <a:rPr lang="es-ES" dirty="0"/>
              <a:t> </a:t>
            </a:r>
            <a:r>
              <a:rPr lang="es-ES" dirty="0" err="1"/>
              <a:t>nibh</a:t>
            </a:r>
            <a:r>
              <a:rPr lang="es-ES" dirty="0"/>
              <a:t> </a:t>
            </a:r>
            <a:r>
              <a:rPr lang="es-ES" dirty="0" err="1"/>
              <a:t>euismod</a:t>
            </a:r>
            <a:r>
              <a:rPr lang="es-ES" dirty="0"/>
              <a:t> </a:t>
            </a:r>
            <a:r>
              <a:rPr lang="es-ES" dirty="0" err="1"/>
              <a:t>tincidunt</a:t>
            </a:r>
            <a:r>
              <a:rPr lang="es-ES" dirty="0"/>
              <a:t> ut </a:t>
            </a:r>
            <a:r>
              <a:rPr lang="es-ES" dirty="0" err="1"/>
              <a:t>laoreet</a:t>
            </a:r>
            <a:r>
              <a:rPr lang="es-ES" dirty="0"/>
              <a:t> </a:t>
            </a:r>
            <a:r>
              <a:rPr lang="es-ES" dirty="0" err="1"/>
              <a:t>destacat</a:t>
            </a:r>
            <a:r>
              <a:rPr lang="es-ES" dirty="0"/>
              <a:t> magna </a:t>
            </a:r>
            <a:r>
              <a:rPr lang="es-ES" dirty="0" err="1"/>
              <a:t>aliquam</a:t>
            </a:r>
            <a:r>
              <a:rPr lang="es-ES" dirty="0"/>
              <a:t> </a:t>
            </a:r>
            <a:r>
              <a:rPr lang="es-ES" dirty="0" err="1"/>
              <a:t>erat</a:t>
            </a:r>
            <a:r>
              <a:rPr lang="es-ES" dirty="0"/>
              <a:t> </a:t>
            </a:r>
            <a:r>
              <a:rPr lang="es-ES" dirty="0" err="1"/>
              <a:t>volutpatTexto</a:t>
            </a:r>
            <a:r>
              <a:rPr lang="es-ES" dirty="0"/>
              <a:t> destacado </a:t>
            </a:r>
            <a:r>
              <a:rPr lang="es-ES" dirty="0" err="1"/>
              <a:t>lorem</a:t>
            </a:r>
            <a:r>
              <a:rPr lang="es-ES" dirty="0"/>
              <a:t> </a:t>
            </a:r>
            <a:r>
              <a:rPr lang="es-ES" dirty="0" err="1"/>
              <a:t>ipsum</a:t>
            </a:r>
            <a:r>
              <a:rPr lang="es-ES" dirty="0"/>
              <a:t> dolor </a:t>
            </a:r>
            <a:r>
              <a:rPr lang="es-ES" dirty="0" err="1"/>
              <a:t>sit</a:t>
            </a:r>
            <a:r>
              <a:rPr lang="es-ES" dirty="0"/>
              <a:t> </a:t>
            </a:r>
            <a:r>
              <a:rPr lang="es-ES" dirty="0" err="1"/>
              <a:t>amet</a:t>
            </a:r>
            <a:r>
              <a:rPr lang="es-ES" dirty="0"/>
              <a:t>, </a:t>
            </a:r>
            <a:r>
              <a:rPr lang="es-ES" dirty="0" err="1"/>
              <a:t>consectetuer</a:t>
            </a:r>
            <a:r>
              <a:rPr lang="es-ES" dirty="0"/>
              <a:t> </a:t>
            </a:r>
            <a:r>
              <a:rPr lang="es-ES" dirty="0" err="1"/>
              <a:t>adipiscing</a:t>
            </a:r>
            <a:r>
              <a:rPr lang="es-ES" dirty="0"/>
              <a:t>.</a:t>
            </a:r>
          </a:p>
        </p:txBody>
      </p:sp>
    </p:spTree>
    <p:extLst>
      <p:ext uri="{BB962C8B-B14F-4D97-AF65-F5344CB8AC3E}">
        <p14:creationId xmlns:p14="http://schemas.microsoft.com/office/powerpoint/2010/main" val="20497523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Índice">
    <p:spTree>
      <p:nvGrpSpPr>
        <p:cNvPr id="1" name=""/>
        <p:cNvGrpSpPr/>
        <p:nvPr/>
      </p:nvGrpSpPr>
      <p:grpSpPr>
        <a:xfrm>
          <a:off x="0" y="0"/>
          <a:ext cx="0" cy="0"/>
          <a:chOff x="0" y="0"/>
          <a:chExt cx="0" cy="0"/>
        </a:xfrm>
      </p:grpSpPr>
      <p:grpSp>
        <p:nvGrpSpPr>
          <p:cNvPr id="5" name="Grupo 4"/>
          <p:cNvGrpSpPr/>
          <p:nvPr userDrawn="1"/>
        </p:nvGrpSpPr>
        <p:grpSpPr>
          <a:xfrm>
            <a:off x="-435397" y="2092493"/>
            <a:ext cx="12010922" cy="2673014"/>
            <a:chOff x="-376518" y="2071908"/>
            <a:chExt cx="12010922" cy="2673014"/>
          </a:xfrm>
        </p:grpSpPr>
        <p:sp>
          <p:nvSpPr>
            <p:cNvPr id="6" name="Triángulo isósceles 5"/>
            <p:cNvSpPr/>
            <p:nvPr/>
          </p:nvSpPr>
          <p:spPr>
            <a:xfrm rot="19800000">
              <a:off x="-376518" y="2124867"/>
              <a:ext cx="3025588" cy="2608266"/>
            </a:xfrm>
            <a:prstGeom prst="triangle">
              <a:avLst/>
            </a:prstGeom>
            <a:solidFill>
              <a:srgbClr val="E65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Triángulo isósceles 6"/>
            <p:cNvSpPr/>
            <p:nvPr/>
          </p:nvSpPr>
          <p:spPr>
            <a:xfrm rot="19800000">
              <a:off x="2618593" y="2136656"/>
              <a:ext cx="3025588" cy="2608266"/>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Triángulo isósceles 7"/>
            <p:cNvSpPr/>
            <p:nvPr/>
          </p:nvSpPr>
          <p:spPr>
            <a:xfrm rot="19800000">
              <a:off x="5613706" y="2124867"/>
              <a:ext cx="3025588" cy="2608266"/>
            </a:xfrm>
            <a:prstGeom prst="triangle">
              <a:avLst/>
            </a:prstGeom>
            <a:solidFill>
              <a:srgbClr val="E65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Triángulo isósceles 8"/>
            <p:cNvSpPr/>
            <p:nvPr/>
          </p:nvSpPr>
          <p:spPr>
            <a:xfrm rot="19800000">
              <a:off x="8608816" y="2071908"/>
              <a:ext cx="3025588" cy="2608266"/>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Tree>
    <p:extLst>
      <p:ext uri="{BB962C8B-B14F-4D97-AF65-F5344CB8AC3E}">
        <p14:creationId xmlns:p14="http://schemas.microsoft.com/office/powerpoint/2010/main" val="8377989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ítulo destacado con texto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Hexágono 8">
            <a:extLst>
              <a:ext uri="{FF2B5EF4-FFF2-40B4-BE49-F238E27FC236}">
                <a16:creationId xmlns:a16="http://schemas.microsoft.com/office/drawing/2014/main" id="{E7FB3B77-C6E7-694D-B639-9EE4807FD8AE}"/>
              </a:ext>
            </a:extLst>
          </p:cNvPr>
          <p:cNvSpPr/>
          <p:nvPr userDrawn="1"/>
        </p:nvSpPr>
        <p:spPr>
          <a:xfrm>
            <a:off x="2798442" y="586277"/>
            <a:ext cx="6595117" cy="5685446"/>
          </a:xfrm>
          <a:prstGeom prst="hexagon">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7" name="Marcador de texto 72">
            <a:extLst>
              <a:ext uri="{FF2B5EF4-FFF2-40B4-BE49-F238E27FC236}">
                <a16:creationId xmlns:a16="http://schemas.microsoft.com/office/drawing/2014/main" id="{E018DC42-B9C2-B340-BB46-3221EDF8690E}"/>
              </a:ext>
            </a:extLst>
          </p:cNvPr>
          <p:cNvSpPr>
            <a:spLocks noGrp="1"/>
          </p:cNvSpPr>
          <p:nvPr>
            <p:ph type="body" sz="quarter" idx="22" hasCustomPrompt="1"/>
          </p:nvPr>
        </p:nvSpPr>
        <p:spPr>
          <a:xfrm>
            <a:off x="3641125" y="2633133"/>
            <a:ext cx="4901742" cy="2514600"/>
          </a:xfrm>
          <a:prstGeom prst="rect">
            <a:avLst/>
          </a:prstGeom>
        </p:spPr>
        <p:txBody>
          <a:bodyPr/>
          <a:lstStyle>
            <a:lvl1pPr marL="0" indent="0" algn="ctr">
              <a:spcBef>
                <a:spcPts val="100"/>
              </a:spcBef>
              <a:buNone/>
              <a:defRPr sz="1800" b="0">
                <a:solidFill>
                  <a:schemeClr val="bg1"/>
                </a:solidFill>
                <a:latin typeface="Visuelt Pro" panose="020B0503040202040104" pitchFamily="34" charset="0"/>
              </a:defRPr>
            </a:lvl1pPr>
          </a:lstStyle>
          <a:p>
            <a:r>
              <a:rPr lang="es-ES" dirty="0"/>
              <a:t>Texto destacado </a:t>
            </a:r>
            <a:r>
              <a:rPr lang="es-ES" dirty="0" err="1"/>
              <a:t>lorem</a:t>
            </a:r>
            <a:r>
              <a:rPr lang="es-ES" dirty="0"/>
              <a:t> </a:t>
            </a:r>
            <a:r>
              <a:rPr lang="es-ES" dirty="0" err="1"/>
              <a:t>ipsum</a:t>
            </a:r>
            <a:r>
              <a:rPr lang="es-ES" dirty="0"/>
              <a:t> dolor </a:t>
            </a:r>
            <a:r>
              <a:rPr lang="es-ES" dirty="0" err="1"/>
              <a:t>sit</a:t>
            </a:r>
            <a:r>
              <a:rPr lang="es-ES" dirty="0"/>
              <a:t>, </a:t>
            </a:r>
            <a:r>
              <a:rPr lang="es-ES" dirty="0" err="1"/>
              <a:t>consectetuer</a:t>
            </a:r>
            <a:r>
              <a:rPr lang="es-ES" dirty="0"/>
              <a:t> </a:t>
            </a:r>
            <a:r>
              <a:rPr lang="es-ES" dirty="0" err="1"/>
              <a:t>adipiscing</a:t>
            </a:r>
            <a:r>
              <a:rPr lang="es-ES" dirty="0"/>
              <a:t> </a:t>
            </a:r>
            <a:r>
              <a:rPr lang="es-ES" dirty="0" err="1"/>
              <a:t>elit</a:t>
            </a:r>
            <a:r>
              <a:rPr lang="es-ES" dirty="0"/>
              <a:t>, sed </a:t>
            </a:r>
            <a:r>
              <a:rPr lang="es-ES" dirty="0" err="1"/>
              <a:t>diam</a:t>
            </a:r>
            <a:r>
              <a:rPr lang="es-ES" dirty="0"/>
              <a:t> </a:t>
            </a:r>
            <a:r>
              <a:rPr lang="es-ES" dirty="0" err="1"/>
              <a:t>nonummy</a:t>
            </a:r>
            <a:r>
              <a:rPr lang="es-ES" dirty="0"/>
              <a:t> </a:t>
            </a:r>
            <a:r>
              <a:rPr lang="es-ES" dirty="0" err="1"/>
              <a:t>nibh</a:t>
            </a:r>
            <a:r>
              <a:rPr lang="es-ES" dirty="0"/>
              <a:t> </a:t>
            </a:r>
            <a:r>
              <a:rPr lang="es-ES" dirty="0" err="1"/>
              <a:t>euismod</a:t>
            </a:r>
            <a:r>
              <a:rPr lang="es-ES" dirty="0"/>
              <a:t> </a:t>
            </a:r>
            <a:r>
              <a:rPr lang="es-ES" dirty="0" err="1"/>
              <a:t>tincidunt</a:t>
            </a:r>
            <a:r>
              <a:rPr lang="es-ES" dirty="0"/>
              <a:t> ut </a:t>
            </a:r>
            <a:r>
              <a:rPr lang="es-ES" dirty="0" err="1"/>
              <a:t>laoreet</a:t>
            </a:r>
            <a:r>
              <a:rPr lang="es-ES" dirty="0"/>
              <a:t> </a:t>
            </a:r>
            <a:r>
              <a:rPr lang="es-ES" dirty="0" err="1"/>
              <a:t>destacat</a:t>
            </a:r>
            <a:r>
              <a:rPr lang="es-ES" dirty="0"/>
              <a:t> magna </a:t>
            </a:r>
            <a:r>
              <a:rPr lang="es-ES" dirty="0" err="1"/>
              <a:t>aliquam</a:t>
            </a:r>
            <a:r>
              <a:rPr lang="es-ES" dirty="0"/>
              <a:t> </a:t>
            </a:r>
            <a:r>
              <a:rPr lang="es-ES" dirty="0" err="1"/>
              <a:t>erat</a:t>
            </a:r>
            <a:r>
              <a:rPr lang="es-ES" dirty="0"/>
              <a:t> </a:t>
            </a:r>
            <a:r>
              <a:rPr lang="es-ES" dirty="0" err="1"/>
              <a:t>volutpat</a:t>
            </a:r>
            <a:r>
              <a:rPr lang="es-ES" dirty="0"/>
              <a:t>. Texto destacado </a:t>
            </a:r>
            <a:r>
              <a:rPr lang="es-ES" dirty="0" err="1"/>
              <a:t>lorem</a:t>
            </a:r>
            <a:r>
              <a:rPr lang="es-ES" dirty="0"/>
              <a:t> </a:t>
            </a:r>
            <a:r>
              <a:rPr lang="es-ES" dirty="0" err="1"/>
              <a:t>ipsum</a:t>
            </a:r>
            <a:r>
              <a:rPr lang="es-ES" dirty="0"/>
              <a:t> dolor </a:t>
            </a:r>
            <a:r>
              <a:rPr lang="es-ES" dirty="0" err="1"/>
              <a:t>sit</a:t>
            </a:r>
            <a:r>
              <a:rPr lang="es-ES" dirty="0"/>
              <a:t> </a:t>
            </a:r>
            <a:r>
              <a:rPr lang="es-ES" dirty="0" err="1"/>
              <a:t>amet</a:t>
            </a:r>
            <a:r>
              <a:rPr lang="es-ES" dirty="0"/>
              <a:t>, </a:t>
            </a:r>
            <a:r>
              <a:rPr lang="es-ES" dirty="0" err="1"/>
              <a:t>consectetuer</a:t>
            </a:r>
            <a:r>
              <a:rPr lang="es-ES" dirty="0"/>
              <a:t> </a:t>
            </a:r>
            <a:r>
              <a:rPr lang="es-ES" dirty="0" err="1"/>
              <a:t>adipiscing</a:t>
            </a:r>
            <a:r>
              <a:rPr lang="es-ES" dirty="0"/>
              <a:t> </a:t>
            </a:r>
            <a:r>
              <a:rPr lang="es-ES" dirty="0" err="1"/>
              <a:t>elit</a:t>
            </a:r>
            <a:r>
              <a:rPr lang="es-ES" dirty="0"/>
              <a:t>, sed </a:t>
            </a:r>
            <a:r>
              <a:rPr lang="es-ES" dirty="0" err="1"/>
              <a:t>diam</a:t>
            </a:r>
            <a:r>
              <a:rPr lang="es-ES" dirty="0"/>
              <a:t> </a:t>
            </a:r>
            <a:r>
              <a:rPr lang="es-ES" dirty="0" err="1"/>
              <a:t>nonummy</a:t>
            </a:r>
            <a:r>
              <a:rPr lang="es-ES" dirty="0"/>
              <a:t> </a:t>
            </a:r>
            <a:r>
              <a:rPr lang="es-ES" dirty="0" err="1"/>
              <a:t>nibh</a:t>
            </a:r>
            <a:r>
              <a:rPr lang="es-ES" dirty="0"/>
              <a:t> </a:t>
            </a:r>
            <a:r>
              <a:rPr lang="es-ES" dirty="0" err="1"/>
              <a:t>euismod</a:t>
            </a:r>
            <a:r>
              <a:rPr lang="es-ES" dirty="0"/>
              <a:t> </a:t>
            </a:r>
            <a:r>
              <a:rPr lang="es-ES" dirty="0" err="1"/>
              <a:t>tincidunt</a:t>
            </a:r>
            <a:r>
              <a:rPr lang="es-ES" dirty="0"/>
              <a:t> ut </a:t>
            </a:r>
            <a:r>
              <a:rPr lang="es-ES" dirty="0" err="1"/>
              <a:t>laoreet</a:t>
            </a:r>
            <a:r>
              <a:rPr lang="es-ES" dirty="0"/>
              <a:t> </a:t>
            </a:r>
            <a:r>
              <a:rPr lang="es-ES" dirty="0" err="1"/>
              <a:t>destacat</a:t>
            </a:r>
            <a:r>
              <a:rPr lang="es-ES" dirty="0"/>
              <a:t> magna </a:t>
            </a:r>
            <a:r>
              <a:rPr lang="es-ES" dirty="0" err="1"/>
              <a:t>aliquam</a:t>
            </a:r>
            <a:r>
              <a:rPr lang="es-ES" dirty="0"/>
              <a:t> </a:t>
            </a:r>
            <a:r>
              <a:rPr lang="es-ES" dirty="0" err="1"/>
              <a:t>erat</a:t>
            </a:r>
            <a:r>
              <a:rPr lang="es-ES" dirty="0"/>
              <a:t> </a:t>
            </a:r>
            <a:r>
              <a:rPr lang="es-ES" dirty="0" err="1"/>
              <a:t>volutpatTexto</a:t>
            </a:r>
            <a:r>
              <a:rPr lang="es-ES" dirty="0"/>
              <a:t> destacado </a:t>
            </a:r>
            <a:r>
              <a:rPr lang="es-ES" dirty="0" err="1"/>
              <a:t>lorem</a:t>
            </a:r>
            <a:r>
              <a:rPr lang="es-ES" dirty="0"/>
              <a:t> </a:t>
            </a:r>
            <a:r>
              <a:rPr lang="es-ES" dirty="0" err="1"/>
              <a:t>ipsum</a:t>
            </a:r>
            <a:r>
              <a:rPr lang="es-ES" dirty="0"/>
              <a:t> dolor </a:t>
            </a:r>
            <a:r>
              <a:rPr lang="es-ES" dirty="0" err="1"/>
              <a:t>sit</a:t>
            </a:r>
            <a:r>
              <a:rPr lang="es-ES" dirty="0"/>
              <a:t> </a:t>
            </a:r>
            <a:r>
              <a:rPr lang="es-ES" dirty="0" err="1"/>
              <a:t>amet</a:t>
            </a:r>
            <a:r>
              <a:rPr lang="es-ES" dirty="0"/>
              <a:t>, </a:t>
            </a:r>
            <a:r>
              <a:rPr lang="es-ES" dirty="0" err="1"/>
              <a:t>consectetuer</a:t>
            </a:r>
            <a:r>
              <a:rPr lang="es-ES" dirty="0"/>
              <a:t> </a:t>
            </a:r>
            <a:r>
              <a:rPr lang="es-ES" dirty="0" err="1"/>
              <a:t>adipiscing</a:t>
            </a:r>
            <a:r>
              <a:rPr lang="es-ES" dirty="0"/>
              <a:t>.</a:t>
            </a:r>
          </a:p>
        </p:txBody>
      </p:sp>
      <p:sp>
        <p:nvSpPr>
          <p:cNvPr id="11" name="Marcador de texto 25">
            <a:extLst>
              <a:ext uri="{FF2B5EF4-FFF2-40B4-BE49-F238E27FC236}">
                <a16:creationId xmlns:a16="http://schemas.microsoft.com/office/drawing/2014/main" id="{2ECB263B-A541-D54B-9CD6-FDF7BBE2EEB4}"/>
              </a:ext>
            </a:extLst>
          </p:cNvPr>
          <p:cNvSpPr>
            <a:spLocks noGrp="1"/>
          </p:cNvSpPr>
          <p:nvPr>
            <p:ph type="body" sz="quarter" idx="13" hasCustomPrompt="1"/>
          </p:nvPr>
        </p:nvSpPr>
        <p:spPr>
          <a:xfrm>
            <a:off x="3649134" y="1273885"/>
            <a:ext cx="4893732" cy="776858"/>
          </a:xfrm>
          <a:prstGeom prst="rect">
            <a:avLst/>
          </a:prstGeom>
        </p:spPr>
        <p:txBody>
          <a:bodyPr/>
          <a:lstStyle>
            <a:lvl1pPr marL="0" indent="0" algn="ctr">
              <a:buNone/>
              <a:defRPr sz="3100" b="1">
                <a:solidFill>
                  <a:schemeClr val="bg1"/>
                </a:solidFill>
                <a:latin typeface="Visuelt Pro" panose="020B0503040202040104" pitchFamily="34" charset="0"/>
              </a:defRPr>
            </a:lvl1pPr>
          </a:lstStyle>
          <a:p>
            <a:r>
              <a:rPr lang="es-ES" dirty="0"/>
              <a:t>Título destacado</a:t>
            </a:r>
          </a:p>
        </p:txBody>
      </p:sp>
      <p:sp>
        <p:nvSpPr>
          <p:cNvPr id="14" name="Marcador de texto 25">
            <a:extLst>
              <a:ext uri="{FF2B5EF4-FFF2-40B4-BE49-F238E27FC236}">
                <a16:creationId xmlns:a16="http://schemas.microsoft.com/office/drawing/2014/main" id="{20E762A7-AB1F-594B-A340-FF5D4F7B0B1D}"/>
              </a:ext>
            </a:extLst>
          </p:cNvPr>
          <p:cNvSpPr>
            <a:spLocks noGrp="1"/>
          </p:cNvSpPr>
          <p:nvPr>
            <p:ph type="body" sz="quarter" idx="10" hasCustomPrompt="1"/>
          </p:nvPr>
        </p:nvSpPr>
        <p:spPr>
          <a:xfrm>
            <a:off x="257464" y="894089"/>
            <a:ext cx="4114249" cy="523642"/>
          </a:xfrm>
          <a:prstGeom prst="rect">
            <a:avLst/>
          </a:prstGeom>
        </p:spPr>
        <p:txBody>
          <a:bodyPr/>
          <a:lstStyle>
            <a:lvl1pPr marL="0" indent="0">
              <a:buNone/>
              <a:defRPr sz="3100" b="1" i="0">
                <a:solidFill>
                  <a:schemeClr val="bg1"/>
                </a:solidFill>
                <a:latin typeface="Periodico Display Rg" panose="02000504080000020004" pitchFamily="50" charset="0"/>
                <a:cs typeface="Times New Roman" panose="02020603050405020304" pitchFamily="18" charset="0"/>
              </a:defRPr>
            </a:lvl1pPr>
          </a:lstStyle>
          <a:p>
            <a:r>
              <a:rPr lang="es-ES" dirty="0"/>
              <a:t>Título </a:t>
            </a:r>
            <a:r>
              <a:rPr lang="es-ES" dirty="0" err="1"/>
              <a:t>slide</a:t>
            </a:r>
            <a:endParaRPr lang="es-ES" dirty="0"/>
          </a:p>
        </p:txBody>
      </p:sp>
      <p:sp>
        <p:nvSpPr>
          <p:cNvPr id="15" name="Marcador de texto 25">
            <a:extLst>
              <a:ext uri="{FF2B5EF4-FFF2-40B4-BE49-F238E27FC236}">
                <a16:creationId xmlns:a16="http://schemas.microsoft.com/office/drawing/2014/main" id="{468D7502-58FE-6643-944A-CFE1CE85A538}"/>
              </a:ext>
            </a:extLst>
          </p:cNvPr>
          <p:cNvSpPr>
            <a:spLocks noGrp="1"/>
          </p:cNvSpPr>
          <p:nvPr>
            <p:ph type="body" sz="quarter" idx="11" hasCustomPrompt="1"/>
          </p:nvPr>
        </p:nvSpPr>
        <p:spPr>
          <a:xfrm>
            <a:off x="257464" y="306003"/>
            <a:ext cx="4159359" cy="282083"/>
          </a:xfrm>
          <a:prstGeom prst="rect">
            <a:avLst/>
          </a:prstGeom>
        </p:spPr>
        <p:txBody>
          <a:bodyPr anchor="ctr" anchorCtr="0"/>
          <a:lstStyle>
            <a:lvl1pPr marL="0" indent="0">
              <a:buNone/>
              <a:defRPr sz="1200" b="1">
                <a:solidFill>
                  <a:schemeClr val="bg1"/>
                </a:solidFill>
                <a:latin typeface="Visuelt Pro" panose="020B0503040202040104" pitchFamily="34" charset="0"/>
              </a:defRPr>
            </a:lvl1pPr>
          </a:lstStyle>
          <a:p>
            <a:r>
              <a:rPr lang="es-ES" dirty="0"/>
              <a:t>00. Título capítulo</a:t>
            </a:r>
          </a:p>
        </p:txBody>
      </p:sp>
    </p:spTree>
    <p:extLst>
      <p:ext uri="{BB962C8B-B14F-4D97-AF65-F5344CB8AC3E}">
        <p14:creationId xmlns:p14="http://schemas.microsoft.com/office/powerpoint/2010/main" val="9411877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xto izq - Foto der">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F3D64029-0A92-204A-87B9-1FB3C47A287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123"/>
          <a:stretch/>
        </p:blipFill>
        <p:spPr>
          <a:xfrm>
            <a:off x="6597748" y="0"/>
            <a:ext cx="5615684" cy="6866467"/>
          </a:xfrm>
          <a:prstGeom prst="rect">
            <a:avLst/>
          </a:prstGeom>
        </p:spPr>
      </p:pic>
      <p:sp>
        <p:nvSpPr>
          <p:cNvPr id="8" name="Marcador de texto 25">
            <a:extLst>
              <a:ext uri="{FF2B5EF4-FFF2-40B4-BE49-F238E27FC236}">
                <a16:creationId xmlns:a16="http://schemas.microsoft.com/office/drawing/2014/main" id="{2BDFDAE8-4D7D-7C40-93DC-38873B97E92C}"/>
              </a:ext>
            </a:extLst>
          </p:cNvPr>
          <p:cNvSpPr>
            <a:spLocks noGrp="1"/>
          </p:cNvSpPr>
          <p:nvPr>
            <p:ph type="body" sz="quarter" idx="20" hasCustomPrompt="1"/>
          </p:nvPr>
        </p:nvSpPr>
        <p:spPr>
          <a:xfrm>
            <a:off x="257465" y="1903855"/>
            <a:ext cx="5520002" cy="1047775"/>
          </a:xfrm>
          <a:prstGeom prst="rect">
            <a:avLst/>
          </a:prstGeom>
        </p:spPr>
        <p:txBody>
          <a:bodyPr/>
          <a:lstStyle>
            <a:lvl1pPr marL="0" indent="0">
              <a:buNone/>
              <a:defRPr sz="6500" b="1">
                <a:solidFill>
                  <a:schemeClr val="tx1"/>
                </a:solidFill>
                <a:latin typeface="Visuelt Pro" panose="020B0503040202040104" pitchFamily="34" charset="0"/>
              </a:defRPr>
            </a:lvl1pPr>
          </a:lstStyle>
          <a:p>
            <a:r>
              <a:rPr lang="es-ES" dirty="0"/>
              <a:t>DESTACADO</a:t>
            </a:r>
          </a:p>
        </p:txBody>
      </p:sp>
      <p:sp>
        <p:nvSpPr>
          <p:cNvPr id="9" name="Marcador de texto 72">
            <a:extLst>
              <a:ext uri="{FF2B5EF4-FFF2-40B4-BE49-F238E27FC236}">
                <a16:creationId xmlns:a16="http://schemas.microsoft.com/office/drawing/2014/main" id="{7C4D0A1A-0C45-AC42-8BF1-9C0585D4429E}"/>
              </a:ext>
            </a:extLst>
          </p:cNvPr>
          <p:cNvSpPr>
            <a:spLocks noGrp="1"/>
          </p:cNvSpPr>
          <p:nvPr>
            <p:ph type="body" sz="quarter" idx="21" hasCustomPrompt="1"/>
          </p:nvPr>
        </p:nvSpPr>
        <p:spPr>
          <a:xfrm>
            <a:off x="259176" y="3346065"/>
            <a:ext cx="5543328" cy="1950242"/>
          </a:xfrm>
          <a:prstGeom prst="rect">
            <a:avLst/>
          </a:prstGeom>
        </p:spPr>
        <p:txBody>
          <a:bodyPr/>
          <a:lstStyle>
            <a:lvl1pPr marL="0" indent="0" algn="just">
              <a:spcBef>
                <a:spcPts val="100"/>
              </a:spcBef>
              <a:buNone/>
              <a:defRPr sz="1300" b="0">
                <a:latin typeface="Visuelt Pro" panose="020B0503040202040104" pitchFamily="34" charset="0"/>
              </a:defRPr>
            </a:lvl1pPr>
          </a:lstStyle>
          <a:p>
            <a:r>
              <a:rPr lang="es-ES" dirty="0"/>
              <a:t>Texto pequeño </a:t>
            </a:r>
            <a:r>
              <a:rPr lang="es-ES" dirty="0" err="1"/>
              <a:t>lorem</a:t>
            </a:r>
            <a:r>
              <a:rPr lang="es-ES" dirty="0"/>
              <a:t> </a:t>
            </a:r>
            <a:r>
              <a:rPr lang="es-ES" dirty="0" err="1"/>
              <a:t>ipsum</a:t>
            </a:r>
            <a:r>
              <a:rPr lang="es-ES" dirty="0"/>
              <a:t> dolor </a:t>
            </a:r>
            <a:r>
              <a:rPr lang="es-ES" dirty="0" err="1"/>
              <a:t>sit</a:t>
            </a:r>
            <a:r>
              <a:rPr lang="es-ES" dirty="0"/>
              <a:t> </a:t>
            </a:r>
            <a:r>
              <a:rPr lang="es-ES" dirty="0" err="1"/>
              <a:t>amet</a:t>
            </a:r>
            <a:r>
              <a:rPr lang="es-ES" dirty="0"/>
              <a:t>, </a:t>
            </a:r>
            <a:r>
              <a:rPr lang="es-ES" dirty="0" err="1"/>
              <a:t>consectetuer</a:t>
            </a:r>
            <a:r>
              <a:rPr lang="es-ES" dirty="0"/>
              <a:t> </a:t>
            </a:r>
            <a:r>
              <a:rPr lang="es-ES" dirty="0" err="1"/>
              <a:t>adipiscing</a:t>
            </a:r>
            <a:r>
              <a:rPr lang="es-ES" dirty="0"/>
              <a:t> </a:t>
            </a:r>
            <a:r>
              <a:rPr lang="es-ES" dirty="0" err="1"/>
              <a:t>elit</a:t>
            </a:r>
            <a:r>
              <a:rPr lang="es-ES" dirty="0"/>
              <a:t>, sed </a:t>
            </a:r>
            <a:r>
              <a:rPr lang="es-ES" dirty="0" err="1"/>
              <a:t>diam</a:t>
            </a:r>
            <a:r>
              <a:rPr lang="es-ES" dirty="0"/>
              <a:t> </a:t>
            </a:r>
            <a:r>
              <a:rPr lang="es-ES" dirty="0" err="1"/>
              <a:t>nonummy</a:t>
            </a:r>
            <a:r>
              <a:rPr lang="es-ES" dirty="0"/>
              <a:t> </a:t>
            </a:r>
            <a:r>
              <a:rPr lang="es-ES" dirty="0" err="1"/>
              <a:t>nibh</a:t>
            </a:r>
            <a:r>
              <a:rPr lang="es-ES" dirty="0"/>
              <a:t> </a:t>
            </a:r>
            <a:r>
              <a:rPr lang="es-ES" dirty="0" err="1"/>
              <a:t>euismod</a:t>
            </a:r>
            <a:r>
              <a:rPr lang="es-ES" dirty="0"/>
              <a:t> </a:t>
            </a:r>
            <a:r>
              <a:rPr lang="es-ES" dirty="0" err="1"/>
              <a:t>tincidunt</a:t>
            </a:r>
            <a:r>
              <a:rPr lang="es-ES" dirty="0"/>
              <a:t> ut </a:t>
            </a:r>
            <a:r>
              <a:rPr lang="es-ES" dirty="0" err="1"/>
              <a:t>laoreet</a:t>
            </a:r>
            <a:r>
              <a:rPr lang="es-ES" dirty="0"/>
              <a:t> </a:t>
            </a:r>
            <a:r>
              <a:rPr lang="es-ES" dirty="0" err="1"/>
              <a:t>dolore</a:t>
            </a:r>
            <a:r>
              <a:rPr lang="es-ES" dirty="0"/>
              <a:t> magna </a:t>
            </a:r>
            <a:r>
              <a:rPr lang="es-ES" dirty="0" err="1"/>
              <a:t>aliquam</a:t>
            </a:r>
            <a:r>
              <a:rPr lang="es-ES" dirty="0"/>
              <a:t> </a:t>
            </a:r>
            <a:r>
              <a:rPr lang="es-ES" dirty="0" err="1"/>
              <a:t>erat</a:t>
            </a:r>
            <a:r>
              <a:rPr lang="es-ES" dirty="0"/>
              <a:t> </a:t>
            </a:r>
            <a:r>
              <a:rPr lang="es-ES" dirty="0" err="1"/>
              <a:t>volutpat</a:t>
            </a:r>
            <a:r>
              <a:rPr lang="es-ES" dirty="0"/>
              <a:t>. Ut </a:t>
            </a:r>
            <a:r>
              <a:rPr lang="es-ES" dirty="0" err="1"/>
              <a:t>wisi</a:t>
            </a:r>
            <a:r>
              <a:rPr lang="es-ES" dirty="0"/>
              <a:t> </a:t>
            </a:r>
            <a:r>
              <a:rPr lang="es-ES" dirty="0" err="1"/>
              <a:t>enim</a:t>
            </a:r>
            <a:r>
              <a:rPr lang="es-ES" dirty="0"/>
              <a:t> ad </a:t>
            </a:r>
            <a:r>
              <a:rPr lang="es-ES" dirty="0" err="1"/>
              <a:t>minim</a:t>
            </a:r>
            <a:r>
              <a:rPr lang="es-ES" dirty="0"/>
              <a:t> </a:t>
            </a:r>
            <a:r>
              <a:rPr lang="es-ES" dirty="0" err="1"/>
              <a:t>veniam</a:t>
            </a:r>
            <a:r>
              <a:rPr lang="es-ES" dirty="0"/>
              <a:t>, </a:t>
            </a:r>
            <a:r>
              <a:rPr lang="es-ES" dirty="0" err="1"/>
              <a:t>quis</a:t>
            </a:r>
            <a:r>
              <a:rPr lang="es-ES" dirty="0"/>
              <a:t> </a:t>
            </a:r>
            <a:r>
              <a:rPr lang="es-ES" dirty="0" err="1"/>
              <a:t>nostrud</a:t>
            </a:r>
            <a:r>
              <a:rPr lang="es-ES" dirty="0"/>
              <a:t> </a:t>
            </a:r>
            <a:r>
              <a:rPr lang="es-ES" dirty="0" err="1"/>
              <a:t>exerci</a:t>
            </a:r>
            <a:r>
              <a:rPr lang="es-ES" dirty="0"/>
              <a:t> </a:t>
            </a:r>
            <a:r>
              <a:rPr lang="es-ES" dirty="0" err="1"/>
              <a:t>tation</a:t>
            </a:r>
            <a:r>
              <a:rPr lang="es-ES" dirty="0"/>
              <a:t> </a:t>
            </a:r>
            <a:r>
              <a:rPr lang="es-ES" dirty="0" err="1"/>
              <a:t>ullamcorper</a:t>
            </a:r>
            <a:r>
              <a:rPr lang="es-ES" dirty="0"/>
              <a:t> </a:t>
            </a:r>
            <a:r>
              <a:rPr lang="es-ES" dirty="0" err="1"/>
              <a:t>suscipit</a:t>
            </a:r>
            <a:r>
              <a:rPr lang="es-ES" dirty="0"/>
              <a:t> </a:t>
            </a:r>
            <a:r>
              <a:rPr lang="es-ES" dirty="0" err="1"/>
              <a:t>lobortis</a:t>
            </a:r>
            <a:r>
              <a:rPr lang="es-ES" dirty="0"/>
              <a:t> </a:t>
            </a:r>
            <a:r>
              <a:rPr lang="es-ES" dirty="0" err="1"/>
              <a:t>nisl</a:t>
            </a:r>
            <a:r>
              <a:rPr lang="es-ES" dirty="0"/>
              <a:t> ut </a:t>
            </a:r>
            <a:r>
              <a:rPr lang="es-ES" dirty="0" err="1"/>
              <a:t>aliquip</a:t>
            </a:r>
            <a:r>
              <a:rPr lang="es-ES" dirty="0"/>
              <a:t> ex </a:t>
            </a:r>
            <a:r>
              <a:rPr lang="es-ES" dirty="0" err="1"/>
              <a:t>ea</a:t>
            </a:r>
            <a:r>
              <a:rPr lang="es-ES" dirty="0"/>
              <a:t> commodo </a:t>
            </a:r>
            <a:r>
              <a:rPr lang="es-ES" dirty="0" err="1"/>
              <a:t>consequat</a:t>
            </a:r>
            <a:r>
              <a:rPr lang="es-ES" dirty="0"/>
              <a:t>. Destacado </a:t>
            </a:r>
            <a:r>
              <a:rPr lang="es-ES" dirty="0" err="1"/>
              <a:t>autem</a:t>
            </a:r>
            <a:r>
              <a:rPr lang="es-ES" dirty="0"/>
              <a:t> </a:t>
            </a:r>
            <a:r>
              <a:rPr lang="es-ES" dirty="0" err="1"/>
              <a:t>vel</a:t>
            </a:r>
            <a:r>
              <a:rPr lang="es-ES" dirty="0"/>
              <a:t> </a:t>
            </a:r>
            <a:r>
              <a:rPr lang="es-ES" dirty="0" err="1"/>
              <a:t>eum</a:t>
            </a:r>
            <a:r>
              <a:rPr lang="es-ES" dirty="0"/>
              <a:t> </a:t>
            </a:r>
            <a:r>
              <a:rPr lang="es-ES" dirty="0" err="1"/>
              <a:t>iriure</a:t>
            </a:r>
            <a:r>
              <a:rPr lang="es-ES" dirty="0"/>
              <a:t> dolor in </a:t>
            </a:r>
            <a:r>
              <a:rPr lang="es-ES" dirty="0" err="1"/>
              <a:t>hendrerit</a:t>
            </a:r>
            <a:r>
              <a:rPr lang="es-ES" dirty="0"/>
              <a:t> in </a:t>
            </a:r>
            <a:r>
              <a:rPr lang="es-ES" dirty="0" err="1"/>
              <a:t>vulputate</a:t>
            </a:r>
            <a:r>
              <a:rPr lang="es-ES" dirty="0"/>
              <a:t> </a:t>
            </a:r>
            <a:r>
              <a:rPr lang="es-ES" dirty="0" err="1"/>
              <a:t>velit</a:t>
            </a:r>
            <a:r>
              <a:rPr lang="es-ES" dirty="0"/>
              <a:t> </a:t>
            </a:r>
            <a:r>
              <a:rPr lang="es-ES" dirty="0" err="1"/>
              <a:t>esse</a:t>
            </a:r>
            <a:r>
              <a:rPr lang="es-ES" dirty="0"/>
              <a:t> </a:t>
            </a:r>
            <a:r>
              <a:rPr lang="es-ES" dirty="0" err="1"/>
              <a:t>molestie</a:t>
            </a:r>
            <a:r>
              <a:rPr lang="es-ES" dirty="0"/>
              <a:t> </a:t>
            </a:r>
            <a:r>
              <a:rPr lang="es-ES" dirty="0" err="1"/>
              <a:t>consequat</a:t>
            </a:r>
            <a:r>
              <a:rPr lang="es-ES" dirty="0"/>
              <a:t>, </a:t>
            </a:r>
            <a:r>
              <a:rPr lang="es-ES" dirty="0" err="1"/>
              <a:t>vel</a:t>
            </a:r>
            <a:r>
              <a:rPr lang="es-ES" dirty="0"/>
              <a:t> </a:t>
            </a:r>
            <a:r>
              <a:rPr lang="es-ES" dirty="0" err="1"/>
              <a:t>illum</a:t>
            </a:r>
            <a:r>
              <a:rPr lang="es-ES" dirty="0"/>
              <a:t> </a:t>
            </a:r>
            <a:r>
              <a:rPr lang="es-ES" dirty="0" err="1"/>
              <a:t>dolore</a:t>
            </a:r>
            <a:r>
              <a:rPr lang="es-ES" dirty="0"/>
              <a:t> </a:t>
            </a:r>
            <a:r>
              <a:rPr lang="es-ES" dirty="0" err="1"/>
              <a:t>eu</a:t>
            </a:r>
            <a:r>
              <a:rPr lang="es-ES" dirty="0"/>
              <a:t> </a:t>
            </a:r>
            <a:r>
              <a:rPr lang="es-ES" dirty="0" err="1"/>
              <a:t>feugiat</a:t>
            </a:r>
            <a:r>
              <a:rPr lang="es-ES" dirty="0"/>
              <a:t> </a:t>
            </a:r>
            <a:r>
              <a:rPr lang="es-ES" dirty="0" err="1"/>
              <a:t>nulla</a:t>
            </a:r>
            <a:r>
              <a:rPr lang="es-ES" dirty="0"/>
              <a:t> </a:t>
            </a:r>
            <a:r>
              <a:rPr lang="es-ES" dirty="0" err="1"/>
              <a:t>facilisis</a:t>
            </a:r>
            <a:r>
              <a:rPr lang="es-ES" dirty="0"/>
              <a:t> at vero eros et </a:t>
            </a:r>
            <a:r>
              <a:rPr lang="es-ES" dirty="0" err="1"/>
              <a:t>accumsan</a:t>
            </a:r>
            <a:r>
              <a:rPr lang="es-ES" dirty="0"/>
              <a:t> et </a:t>
            </a:r>
            <a:r>
              <a:rPr lang="es-ES" dirty="0" err="1"/>
              <a:t>iusto</a:t>
            </a:r>
            <a:r>
              <a:rPr lang="es-ES" dirty="0"/>
              <a:t> odio </a:t>
            </a:r>
            <a:r>
              <a:rPr lang="es-ES" dirty="0" err="1"/>
              <a:t>dignissim</a:t>
            </a:r>
            <a:r>
              <a:rPr lang="es-ES" dirty="0"/>
              <a:t> </a:t>
            </a:r>
            <a:r>
              <a:rPr lang="es-ES" dirty="0" err="1"/>
              <a:t>qui</a:t>
            </a:r>
            <a:r>
              <a:rPr lang="es-ES" dirty="0"/>
              <a:t> </a:t>
            </a:r>
            <a:r>
              <a:rPr lang="es-ES" dirty="0" err="1"/>
              <a:t>blandit</a:t>
            </a:r>
            <a:r>
              <a:rPr lang="es-ES" dirty="0"/>
              <a:t> dolor </a:t>
            </a:r>
            <a:r>
              <a:rPr lang="es-ES" dirty="0" err="1"/>
              <a:t>sit</a:t>
            </a:r>
            <a:r>
              <a:rPr lang="es-ES" dirty="0"/>
              <a:t> </a:t>
            </a:r>
            <a:r>
              <a:rPr lang="es-ES" dirty="0" err="1"/>
              <a:t>amet</a:t>
            </a:r>
            <a:r>
              <a:rPr lang="es-ES" dirty="0"/>
              <a:t>, </a:t>
            </a:r>
            <a:r>
              <a:rPr lang="es-ES" dirty="0" err="1"/>
              <a:t>consectetuer</a:t>
            </a:r>
            <a:r>
              <a:rPr lang="es-ES" dirty="0"/>
              <a:t> </a:t>
            </a:r>
            <a:r>
              <a:rPr lang="es-ES" dirty="0" err="1"/>
              <a:t>adipiscing</a:t>
            </a:r>
            <a:r>
              <a:rPr lang="es-ES" dirty="0"/>
              <a:t> </a:t>
            </a:r>
            <a:r>
              <a:rPr lang="es-ES" dirty="0" err="1"/>
              <a:t>elit</a:t>
            </a:r>
            <a:r>
              <a:rPr lang="es-ES" dirty="0"/>
              <a:t> </a:t>
            </a:r>
            <a:r>
              <a:rPr lang="es-ES" dirty="0" err="1"/>
              <a:t>hendrerit</a:t>
            </a:r>
            <a:r>
              <a:rPr lang="es-ES" dirty="0"/>
              <a:t> in </a:t>
            </a:r>
            <a:r>
              <a:rPr lang="es-ES" dirty="0" err="1"/>
              <a:t>vulputate</a:t>
            </a:r>
            <a:r>
              <a:rPr lang="es-ES" dirty="0"/>
              <a:t> </a:t>
            </a:r>
            <a:r>
              <a:rPr lang="es-ES" dirty="0" err="1"/>
              <a:t>velit</a:t>
            </a:r>
            <a:r>
              <a:rPr lang="es-ES" dirty="0"/>
              <a:t> </a:t>
            </a:r>
            <a:r>
              <a:rPr lang="es-ES" dirty="0" err="1"/>
              <a:t>esse</a:t>
            </a:r>
            <a:r>
              <a:rPr lang="es-ES" dirty="0"/>
              <a:t> </a:t>
            </a:r>
            <a:r>
              <a:rPr lang="es-ES" dirty="0" err="1"/>
              <a:t>molestie</a:t>
            </a:r>
            <a:r>
              <a:rPr lang="es-ES" dirty="0"/>
              <a:t> </a:t>
            </a:r>
            <a:r>
              <a:rPr lang="es-ES" dirty="0" err="1"/>
              <a:t>consequat</a:t>
            </a:r>
            <a:r>
              <a:rPr lang="es-ES" dirty="0"/>
              <a:t>, </a:t>
            </a:r>
            <a:r>
              <a:rPr lang="es-ES" dirty="0" err="1"/>
              <a:t>vel</a:t>
            </a:r>
            <a:r>
              <a:rPr lang="es-ES" dirty="0"/>
              <a:t> </a:t>
            </a:r>
            <a:r>
              <a:rPr lang="es-ES" dirty="0" err="1"/>
              <a:t>illum</a:t>
            </a:r>
            <a:endParaRPr lang="es-ES" dirty="0"/>
          </a:p>
        </p:txBody>
      </p:sp>
      <p:pic>
        <p:nvPicPr>
          <p:cNvPr id="11" name="Imagen 10">
            <a:extLst>
              <a:ext uri="{FF2B5EF4-FFF2-40B4-BE49-F238E27FC236}">
                <a16:creationId xmlns:a16="http://schemas.microsoft.com/office/drawing/2014/main" id="{054D6626-89B3-4C4C-8784-DAC496715A14}"/>
              </a:ext>
            </a:extLst>
          </p:cNvPr>
          <p:cNvPicPr>
            <a:picLocks noChangeAspect="1"/>
          </p:cNvPicPr>
          <p:nvPr userDrawn="1"/>
        </p:nvPicPr>
        <p:blipFill>
          <a:blip r:embed="rId3"/>
          <a:stretch>
            <a:fillRect/>
          </a:stretch>
        </p:blipFill>
        <p:spPr>
          <a:xfrm>
            <a:off x="10857743" y="126162"/>
            <a:ext cx="1205070" cy="602535"/>
          </a:xfrm>
          <a:prstGeom prst="rect">
            <a:avLst/>
          </a:prstGeom>
        </p:spPr>
      </p:pic>
      <p:sp>
        <p:nvSpPr>
          <p:cNvPr id="12" name="Marcador de texto 25">
            <a:extLst>
              <a:ext uri="{FF2B5EF4-FFF2-40B4-BE49-F238E27FC236}">
                <a16:creationId xmlns:a16="http://schemas.microsoft.com/office/drawing/2014/main" id="{20E762A7-AB1F-594B-A340-FF5D4F7B0B1D}"/>
              </a:ext>
            </a:extLst>
          </p:cNvPr>
          <p:cNvSpPr>
            <a:spLocks noGrp="1"/>
          </p:cNvSpPr>
          <p:nvPr>
            <p:ph type="body" sz="quarter" idx="10" hasCustomPrompt="1"/>
          </p:nvPr>
        </p:nvSpPr>
        <p:spPr>
          <a:xfrm>
            <a:off x="257464" y="894089"/>
            <a:ext cx="4114249" cy="523642"/>
          </a:xfrm>
          <a:prstGeom prst="rect">
            <a:avLst/>
          </a:prstGeom>
        </p:spPr>
        <p:txBody>
          <a:bodyPr/>
          <a:lstStyle>
            <a:lvl1pPr marL="0" indent="0">
              <a:buNone/>
              <a:defRPr sz="3100" b="1" i="0">
                <a:solidFill>
                  <a:schemeClr val="tx1"/>
                </a:solidFill>
                <a:latin typeface="Periodico Display Rg" panose="02000504080000020004" pitchFamily="50" charset="0"/>
                <a:cs typeface="Times New Roman" panose="02020603050405020304" pitchFamily="18" charset="0"/>
              </a:defRPr>
            </a:lvl1pPr>
          </a:lstStyle>
          <a:p>
            <a:r>
              <a:rPr lang="es-ES" dirty="0"/>
              <a:t>Título </a:t>
            </a:r>
            <a:r>
              <a:rPr lang="es-ES" dirty="0" err="1"/>
              <a:t>slide</a:t>
            </a:r>
            <a:endParaRPr lang="es-ES" dirty="0"/>
          </a:p>
        </p:txBody>
      </p:sp>
      <p:sp>
        <p:nvSpPr>
          <p:cNvPr id="13" name="Marcador de texto 25">
            <a:extLst>
              <a:ext uri="{FF2B5EF4-FFF2-40B4-BE49-F238E27FC236}">
                <a16:creationId xmlns:a16="http://schemas.microsoft.com/office/drawing/2014/main" id="{468D7502-58FE-6643-944A-CFE1CE85A538}"/>
              </a:ext>
            </a:extLst>
          </p:cNvPr>
          <p:cNvSpPr>
            <a:spLocks noGrp="1"/>
          </p:cNvSpPr>
          <p:nvPr>
            <p:ph type="body" sz="quarter" idx="11" hasCustomPrompt="1"/>
          </p:nvPr>
        </p:nvSpPr>
        <p:spPr>
          <a:xfrm>
            <a:off x="257464" y="306003"/>
            <a:ext cx="4159359" cy="282083"/>
          </a:xfrm>
          <a:prstGeom prst="rect">
            <a:avLst/>
          </a:prstGeom>
        </p:spPr>
        <p:txBody>
          <a:bodyPr anchor="ctr" anchorCtr="0"/>
          <a:lstStyle>
            <a:lvl1pPr marL="0" indent="0">
              <a:buNone/>
              <a:defRPr sz="1200" b="1">
                <a:solidFill>
                  <a:schemeClr val="tx1"/>
                </a:solidFill>
                <a:latin typeface="Visuelt Pro" panose="020B0503040202040104" pitchFamily="34" charset="0"/>
              </a:defRPr>
            </a:lvl1pPr>
          </a:lstStyle>
          <a:p>
            <a:r>
              <a:rPr lang="es-ES" dirty="0"/>
              <a:t>00. Título capítulo</a:t>
            </a:r>
          </a:p>
        </p:txBody>
      </p:sp>
    </p:spTree>
    <p:extLst>
      <p:ext uri="{BB962C8B-B14F-4D97-AF65-F5344CB8AC3E}">
        <p14:creationId xmlns:p14="http://schemas.microsoft.com/office/powerpoint/2010/main" val="5480239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xto izq - Foto der 2">
    <p:spTree>
      <p:nvGrpSpPr>
        <p:cNvPr id="1" name=""/>
        <p:cNvGrpSpPr/>
        <p:nvPr/>
      </p:nvGrpSpPr>
      <p:grpSpPr>
        <a:xfrm>
          <a:off x="0" y="0"/>
          <a:ext cx="0" cy="0"/>
          <a:chOff x="0" y="0"/>
          <a:chExt cx="0" cy="0"/>
        </a:xfrm>
      </p:grpSpPr>
      <p:sp>
        <p:nvSpPr>
          <p:cNvPr id="7" name="Marcador de posición de imagen 5">
            <a:extLst>
              <a:ext uri="{FF2B5EF4-FFF2-40B4-BE49-F238E27FC236}">
                <a16:creationId xmlns:a16="http://schemas.microsoft.com/office/drawing/2014/main" id="{4600176F-A67F-1C4F-9B01-19EF39884E34}"/>
              </a:ext>
            </a:extLst>
          </p:cNvPr>
          <p:cNvSpPr>
            <a:spLocks noGrp="1"/>
          </p:cNvSpPr>
          <p:nvPr>
            <p:ph type="pic" sz="quarter" idx="22"/>
          </p:nvPr>
        </p:nvSpPr>
        <p:spPr>
          <a:xfrm>
            <a:off x="6602413" y="-1"/>
            <a:ext cx="5589587" cy="6866467"/>
          </a:xfrm>
          <a:prstGeom prst="rect">
            <a:avLst/>
          </a:prstGeom>
        </p:spPr>
        <p:txBody>
          <a:bodyPr/>
          <a:lstStyle>
            <a:lvl1pPr>
              <a:defRPr>
                <a:latin typeface="Visuelt Pro" panose="020B0503040202040104" pitchFamily="34" charset="0"/>
              </a:defRPr>
            </a:lvl1pPr>
          </a:lstStyle>
          <a:p>
            <a:endParaRPr lang="es-ES"/>
          </a:p>
        </p:txBody>
      </p:sp>
      <p:sp>
        <p:nvSpPr>
          <p:cNvPr id="10" name="Marcador de texto 25">
            <a:extLst>
              <a:ext uri="{FF2B5EF4-FFF2-40B4-BE49-F238E27FC236}">
                <a16:creationId xmlns:a16="http://schemas.microsoft.com/office/drawing/2014/main" id="{70C6720C-1511-414A-BF90-FDBD2BE05AB9}"/>
              </a:ext>
            </a:extLst>
          </p:cNvPr>
          <p:cNvSpPr>
            <a:spLocks noGrp="1"/>
          </p:cNvSpPr>
          <p:nvPr>
            <p:ph type="body" sz="quarter" idx="20" hasCustomPrompt="1"/>
          </p:nvPr>
        </p:nvSpPr>
        <p:spPr>
          <a:xfrm>
            <a:off x="257465" y="1903855"/>
            <a:ext cx="5520002" cy="1047775"/>
          </a:xfrm>
          <a:prstGeom prst="rect">
            <a:avLst/>
          </a:prstGeom>
        </p:spPr>
        <p:txBody>
          <a:bodyPr/>
          <a:lstStyle>
            <a:lvl1pPr marL="0" indent="0">
              <a:buNone/>
              <a:defRPr sz="6500" b="1">
                <a:solidFill>
                  <a:schemeClr val="tx1"/>
                </a:solidFill>
                <a:latin typeface="Visuelt Pro" panose="020B0503040202040104" pitchFamily="34" charset="0"/>
              </a:defRPr>
            </a:lvl1pPr>
          </a:lstStyle>
          <a:p>
            <a:r>
              <a:rPr lang="es-ES" dirty="0"/>
              <a:t>DESTACADO</a:t>
            </a:r>
          </a:p>
        </p:txBody>
      </p:sp>
      <p:sp>
        <p:nvSpPr>
          <p:cNvPr id="11" name="Marcador de texto 72">
            <a:extLst>
              <a:ext uri="{FF2B5EF4-FFF2-40B4-BE49-F238E27FC236}">
                <a16:creationId xmlns:a16="http://schemas.microsoft.com/office/drawing/2014/main" id="{2AE5EEC3-1C8B-8F4C-B9D9-E28B6D88EA3F}"/>
              </a:ext>
            </a:extLst>
          </p:cNvPr>
          <p:cNvSpPr>
            <a:spLocks noGrp="1"/>
          </p:cNvSpPr>
          <p:nvPr>
            <p:ph type="body" sz="quarter" idx="21" hasCustomPrompt="1"/>
          </p:nvPr>
        </p:nvSpPr>
        <p:spPr>
          <a:xfrm>
            <a:off x="259176" y="3346065"/>
            <a:ext cx="5543328" cy="1950242"/>
          </a:xfrm>
          <a:prstGeom prst="rect">
            <a:avLst/>
          </a:prstGeom>
        </p:spPr>
        <p:txBody>
          <a:bodyPr/>
          <a:lstStyle>
            <a:lvl1pPr marL="0" indent="0" algn="just">
              <a:spcBef>
                <a:spcPts val="100"/>
              </a:spcBef>
              <a:buNone/>
              <a:defRPr sz="1600" b="0">
                <a:latin typeface="Visuelt Pro" panose="020B0503040202040104" pitchFamily="34" charset="0"/>
              </a:defRPr>
            </a:lvl1pPr>
          </a:lstStyle>
          <a:p>
            <a:r>
              <a:rPr lang="es-ES" dirty="0"/>
              <a:t>Texto pequeño </a:t>
            </a:r>
            <a:r>
              <a:rPr lang="es-ES" dirty="0" err="1"/>
              <a:t>lorem</a:t>
            </a:r>
            <a:r>
              <a:rPr lang="es-ES" dirty="0"/>
              <a:t> </a:t>
            </a:r>
            <a:r>
              <a:rPr lang="es-ES" dirty="0" err="1"/>
              <a:t>ipsum</a:t>
            </a:r>
            <a:r>
              <a:rPr lang="es-ES" dirty="0"/>
              <a:t> dolor </a:t>
            </a:r>
            <a:r>
              <a:rPr lang="es-ES" dirty="0" err="1"/>
              <a:t>sit</a:t>
            </a:r>
            <a:r>
              <a:rPr lang="es-ES" dirty="0"/>
              <a:t> </a:t>
            </a:r>
            <a:r>
              <a:rPr lang="es-ES" dirty="0" err="1"/>
              <a:t>amet</a:t>
            </a:r>
            <a:r>
              <a:rPr lang="es-ES" dirty="0"/>
              <a:t>, </a:t>
            </a:r>
            <a:r>
              <a:rPr lang="es-ES" dirty="0" err="1"/>
              <a:t>consectetuer</a:t>
            </a:r>
            <a:r>
              <a:rPr lang="es-ES" dirty="0"/>
              <a:t> </a:t>
            </a:r>
            <a:r>
              <a:rPr lang="es-ES" dirty="0" err="1"/>
              <a:t>adipiscing</a:t>
            </a:r>
            <a:r>
              <a:rPr lang="es-ES" dirty="0"/>
              <a:t> </a:t>
            </a:r>
            <a:r>
              <a:rPr lang="es-ES" dirty="0" err="1"/>
              <a:t>elit</a:t>
            </a:r>
            <a:r>
              <a:rPr lang="es-ES" dirty="0"/>
              <a:t>, sed </a:t>
            </a:r>
            <a:r>
              <a:rPr lang="es-ES" dirty="0" err="1"/>
              <a:t>diam</a:t>
            </a:r>
            <a:r>
              <a:rPr lang="es-ES" dirty="0"/>
              <a:t> </a:t>
            </a:r>
            <a:r>
              <a:rPr lang="es-ES" dirty="0" err="1"/>
              <a:t>nonummy</a:t>
            </a:r>
            <a:r>
              <a:rPr lang="es-ES" dirty="0"/>
              <a:t> </a:t>
            </a:r>
            <a:r>
              <a:rPr lang="es-ES" dirty="0" err="1"/>
              <a:t>nibh</a:t>
            </a:r>
            <a:r>
              <a:rPr lang="es-ES" dirty="0"/>
              <a:t> </a:t>
            </a:r>
            <a:r>
              <a:rPr lang="es-ES" dirty="0" err="1"/>
              <a:t>euismod</a:t>
            </a:r>
            <a:r>
              <a:rPr lang="es-ES" dirty="0"/>
              <a:t> </a:t>
            </a:r>
            <a:r>
              <a:rPr lang="es-ES" dirty="0" err="1"/>
              <a:t>tincidunt</a:t>
            </a:r>
            <a:r>
              <a:rPr lang="es-ES" dirty="0"/>
              <a:t> ut </a:t>
            </a:r>
            <a:r>
              <a:rPr lang="es-ES" dirty="0" err="1"/>
              <a:t>laoreet</a:t>
            </a:r>
            <a:r>
              <a:rPr lang="es-ES" dirty="0"/>
              <a:t> </a:t>
            </a:r>
            <a:r>
              <a:rPr lang="es-ES" dirty="0" err="1"/>
              <a:t>dolore</a:t>
            </a:r>
            <a:r>
              <a:rPr lang="es-ES" dirty="0"/>
              <a:t> magna </a:t>
            </a:r>
            <a:r>
              <a:rPr lang="es-ES" dirty="0" err="1"/>
              <a:t>aliquam</a:t>
            </a:r>
            <a:r>
              <a:rPr lang="es-ES" dirty="0"/>
              <a:t> </a:t>
            </a:r>
            <a:r>
              <a:rPr lang="es-ES" dirty="0" err="1"/>
              <a:t>erat</a:t>
            </a:r>
            <a:r>
              <a:rPr lang="es-ES" dirty="0"/>
              <a:t> </a:t>
            </a:r>
            <a:r>
              <a:rPr lang="es-ES" dirty="0" err="1"/>
              <a:t>volutpat</a:t>
            </a:r>
            <a:r>
              <a:rPr lang="es-ES" dirty="0"/>
              <a:t>. Ut </a:t>
            </a:r>
            <a:r>
              <a:rPr lang="es-ES" dirty="0" err="1"/>
              <a:t>wisi</a:t>
            </a:r>
            <a:r>
              <a:rPr lang="es-ES" dirty="0"/>
              <a:t> </a:t>
            </a:r>
            <a:r>
              <a:rPr lang="es-ES" dirty="0" err="1"/>
              <a:t>enim</a:t>
            </a:r>
            <a:r>
              <a:rPr lang="es-ES" dirty="0"/>
              <a:t> ad </a:t>
            </a:r>
            <a:r>
              <a:rPr lang="es-ES" dirty="0" err="1"/>
              <a:t>minim</a:t>
            </a:r>
            <a:r>
              <a:rPr lang="es-ES" dirty="0"/>
              <a:t> </a:t>
            </a:r>
            <a:r>
              <a:rPr lang="es-ES" dirty="0" err="1"/>
              <a:t>veniam</a:t>
            </a:r>
            <a:r>
              <a:rPr lang="es-ES" dirty="0"/>
              <a:t>, </a:t>
            </a:r>
            <a:r>
              <a:rPr lang="es-ES" dirty="0" err="1"/>
              <a:t>quis</a:t>
            </a:r>
            <a:r>
              <a:rPr lang="es-ES" dirty="0"/>
              <a:t> </a:t>
            </a:r>
            <a:r>
              <a:rPr lang="es-ES" dirty="0" err="1"/>
              <a:t>nostrud</a:t>
            </a:r>
            <a:r>
              <a:rPr lang="es-ES" dirty="0"/>
              <a:t> </a:t>
            </a:r>
            <a:r>
              <a:rPr lang="es-ES" dirty="0" err="1"/>
              <a:t>exerci</a:t>
            </a:r>
            <a:r>
              <a:rPr lang="es-ES" dirty="0"/>
              <a:t> </a:t>
            </a:r>
            <a:r>
              <a:rPr lang="es-ES" dirty="0" err="1"/>
              <a:t>tation</a:t>
            </a:r>
            <a:r>
              <a:rPr lang="es-ES" dirty="0"/>
              <a:t> </a:t>
            </a:r>
            <a:r>
              <a:rPr lang="es-ES" dirty="0" err="1"/>
              <a:t>ullamcorper</a:t>
            </a:r>
            <a:r>
              <a:rPr lang="es-ES" dirty="0"/>
              <a:t> </a:t>
            </a:r>
            <a:r>
              <a:rPr lang="es-ES" dirty="0" err="1"/>
              <a:t>suscipit</a:t>
            </a:r>
            <a:r>
              <a:rPr lang="es-ES" dirty="0"/>
              <a:t> </a:t>
            </a:r>
            <a:r>
              <a:rPr lang="es-ES" dirty="0" err="1"/>
              <a:t>lobortis</a:t>
            </a:r>
            <a:r>
              <a:rPr lang="es-ES" dirty="0"/>
              <a:t> </a:t>
            </a:r>
            <a:r>
              <a:rPr lang="es-ES" dirty="0" err="1"/>
              <a:t>nisl</a:t>
            </a:r>
            <a:r>
              <a:rPr lang="es-ES" dirty="0"/>
              <a:t> ut </a:t>
            </a:r>
            <a:r>
              <a:rPr lang="es-ES" dirty="0" err="1"/>
              <a:t>aliquip</a:t>
            </a:r>
            <a:r>
              <a:rPr lang="es-ES" dirty="0"/>
              <a:t> ex </a:t>
            </a:r>
            <a:r>
              <a:rPr lang="es-ES" dirty="0" err="1"/>
              <a:t>ea</a:t>
            </a:r>
            <a:r>
              <a:rPr lang="es-ES" dirty="0"/>
              <a:t> commodo </a:t>
            </a:r>
            <a:r>
              <a:rPr lang="es-ES" dirty="0" err="1"/>
              <a:t>consequat</a:t>
            </a:r>
            <a:r>
              <a:rPr lang="es-ES" dirty="0"/>
              <a:t>. Destacado </a:t>
            </a:r>
            <a:r>
              <a:rPr lang="es-ES" dirty="0" err="1"/>
              <a:t>autem</a:t>
            </a:r>
            <a:r>
              <a:rPr lang="es-ES" dirty="0"/>
              <a:t> </a:t>
            </a:r>
            <a:r>
              <a:rPr lang="es-ES" dirty="0" err="1"/>
              <a:t>vel</a:t>
            </a:r>
            <a:r>
              <a:rPr lang="es-ES" dirty="0"/>
              <a:t> </a:t>
            </a:r>
            <a:r>
              <a:rPr lang="es-ES" dirty="0" err="1"/>
              <a:t>eum</a:t>
            </a:r>
            <a:r>
              <a:rPr lang="es-ES" dirty="0"/>
              <a:t> </a:t>
            </a:r>
            <a:r>
              <a:rPr lang="es-ES" dirty="0" err="1"/>
              <a:t>iriure</a:t>
            </a:r>
            <a:r>
              <a:rPr lang="es-ES" dirty="0"/>
              <a:t> dolor in </a:t>
            </a:r>
            <a:r>
              <a:rPr lang="es-ES" dirty="0" err="1"/>
              <a:t>hendrerit</a:t>
            </a:r>
            <a:r>
              <a:rPr lang="es-ES" dirty="0"/>
              <a:t> in </a:t>
            </a:r>
            <a:r>
              <a:rPr lang="es-ES" dirty="0" err="1"/>
              <a:t>vulputate</a:t>
            </a:r>
            <a:r>
              <a:rPr lang="es-ES" dirty="0"/>
              <a:t> </a:t>
            </a:r>
            <a:r>
              <a:rPr lang="es-ES" dirty="0" err="1"/>
              <a:t>velit</a:t>
            </a:r>
            <a:r>
              <a:rPr lang="es-ES" dirty="0"/>
              <a:t> </a:t>
            </a:r>
            <a:r>
              <a:rPr lang="es-ES" dirty="0" err="1"/>
              <a:t>esse</a:t>
            </a:r>
            <a:r>
              <a:rPr lang="es-ES" dirty="0"/>
              <a:t> </a:t>
            </a:r>
            <a:r>
              <a:rPr lang="es-ES" dirty="0" err="1"/>
              <a:t>molestie</a:t>
            </a:r>
            <a:r>
              <a:rPr lang="es-ES" dirty="0"/>
              <a:t> </a:t>
            </a:r>
            <a:r>
              <a:rPr lang="es-ES" dirty="0" err="1"/>
              <a:t>consequat</a:t>
            </a:r>
            <a:r>
              <a:rPr lang="es-ES" dirty="0"/>
              <a:t>, </a:t>
            </a:r>
            <a:r>
              <a:rPr lang="es-ES" dirty="0" err="1"/>
              <a:t>vel</a:t>
            </a:r>
            <a:r>
              <a:rPr lang="es-ES" dirty="0"/>
              <a:t> </a:t>
            </a:r>
            <a:r>
              <a:rPr lang="es-ES" dirty="0" err="1"/>
              <a:t>illum</a:t>
            </a:r>
            <a:r>
              <a:rPr lang="es-ES" dirty="0"/>
              <a:t> </a:t>
            </a:r>
            <a:r>
              <a:rPr lang="es-ES" dirty="0" err="1"/>
              <a:t>dolore</a:t>
            </a:r>
            <a:r>
              <a:rPr lang="es-ES" dirty="0"/>
              <a:t> </a:t>
            </a:r>
            <a:r>
              <a:rPr lang="es-ES" dirty="0" err="1"/>
              <a:t>eu</a:t>
            </a:r>
            <a:r>
              <a:rPr lang="es-ES" dirty="0"/>
              <a:t> </a:t>
            </a:r>
            <a:r>
              <a:rPr lang="es-ES" dirty="0" err="1"/>
              <a:t>feugiat</a:t>
            </a:r>
            <a:r>
              <a:rPr lang="es-ES" dirty="0"/>
              <a:t> </a:t>
            </a:r>
            <a:r>
              <a:rPr lang="es-ES" dirty="0" err="1"/>
              <a:t>nulla</a:t>
            </a:r>
            <a:r>
              <a:rPr lang="es-ES" dirty="0"/>
              <a:t> </a:t>
            </a:r>
            <a:r>
              <a:rPr lang="es-ES" dirty="0" err="1"/>
              <a:t>facilisis</a:t>
            </a:r>
            <a:r>
              <a:rPr lang="es-ES" dirty="0"/>
              <a:t> at vero eros et </a:t>
            </a:r>
            <a:r>
              <a:rPr lang="es-ES" dirty="0" err="1"/>
              <a:t>accumsan</a:t>
            </a:r>
            <a:r>
              <a:rPr lang="es-ES" dirty="0"/>
              <a:t> et </a:t>
            </a:r>
            <a:r>
              <a:rPr lang="es-ES" dirty="0" err="1"/>
              <a:t>iusto</a:t>
            </a:r>
            <a:r>
              <a:rPr lang="es-ES" dirty="0"/>
              <a:t> odio </a:t>
            </a:r>
            <a:r>
              <a:rPr lang="es-ES" dirty="0" err="1"/>
              <a:t>dignissim</a:t>
            </a:r>
            <a:r>
              <a:rPr lang="es-ES" dirty="0"/>
              <a:t> </a:t>
            </a:r>
            <a:r>
              <a:rPr lang="es-ES" dirty="0" err="1"/>
              <a:t>qui</a:t>
            </a:r>
            <a:r>
              <a:rPr lang="es-ES" dirty="0"/>
              <a:t> </a:t>
            </a:r>
            <a:r>
              <a:rPr lang="es-ES" dirty="0" err="1"/>
              <a:t>blandit</a:t>
            </a:r>
            <a:r>
              <a:rPr lang="es-ES" dirty="0"/>
              <a:t> dolor </a:t>
            </a:r>
            <a:r>
              <a:rPr lang="es-ES" dirty="0" err="1"/>
              <a:t>sit</a:t>
            </a:r>
            <a:r>
              <a:rPr lang="es-ES" dirty="0"/>
              <a:t> </a:t>
            </a:r>
            <a:r>
              <a:rPr lang="es-ES" dirty="0" err="1"/>
              <a:t>amet</a:t>
            </a:r>
            <a:r>
              <a:rPr lang="es-ES" dirty="0"/>
              <a:t>, </a:t>
            </a:r>
            <a:r>
              <a:rPr lang="es-ES" dirty="0" err="1"/>
              <a:t>consectetuer</a:t>
            </a:r>
            <a:r>
              <a:rPr lang="es-ES" dirty="0"/>
              <a:t> </a:t>
            </a:r>
            <a:r>
              <a:rPr lang="es-ES" dirty="0" err="1"/>
              <a:t>adipiscing</a:t>
            </a:r>
            <a:r>
              <a:rPr lang="es-ES" dirty="0"/>
              <a:t> </a:t>
            </a:r>
            <a:r>
              <a:rPr lang="es-ES" dirty="0" err="1"/>
              <a:t>elit</a:t>
            </a:r>
            <a:r>
              <a:rPr lang="es-ES" dirty="0"/>
              <a:t> </a:t>
            </a:r>
            <a:r>
              <a:rPr lang="es-ES" dirty="0" err="1"/>
              <a:t>hendrerit</a:t>
            </a:r>
            <a:r>
              <a:rPr lang="es-ES" dirty="0"/>
              <a:t> in </a:t>
            </a:r>
            <a:r>
              <a:rPr lang="es-ES" dirty="0" err="1"/>
              <a:t>vulputate</a:t>
            </a:r>
            <a:r>
              <a:rPr lang="es-ES" dirty="0"/>
              <a:t> </a:t>
            </a:r>
            <a:r>
              <a:rPr lang="es-ES" dirty="0" err="1"/>
              <a:t>velit</a:t>
            </a:r>
            <a:r>
              <a:rPr lang="es-ES" dirty="0"/>
              <a:t> </a:t>
            </a:r>
            <a:r>
              <a:rPr lang="es-ES" dirty="0" err="1"/>
              <a:t>esse</a:t>
            </a:r>
            <a:r>
              <a:rPr lang="es-ES" dirty="0"/>
              <a:t> </a:t>
            </a:r>
            <a:r>
              <a:rPr lang="es-ES" dirty="0" err="1"/>
              <a:t>molestie</a:t>
            </a:r>
            <a:r>
              <a:rPr lang="es-ES" dirty="0"/>
              <a:t> </a:t>
            </a:r>
            <a:r>
              <a:rPr lang="es-ES" dirty="0" err="1"/>
              <a:t>consequat</a:t>
            </a:r>
            <a:r>
              <a:rPr lang="es-ES" dirty="0"/>
              <a:t>, </a:t>
            </a:r>
            <a:r>
              <a:rPr lang="es-ES" dirty="0" err="1"/>
              <a:t>vel</a:t>
            </a:r>
            <a:r>
              <a:rPr lang="es-ES" dirty="0"/>
              <a:t> </a:t>
            </a:r>
            <a:r>
              <a:rPr lang="es-ES" dirty="0" err="1"/>
              <a:t>illum</a:t>
            </a:r>
            <a:r>
              <a:rPr lang="es-ES" dirty="0"/>
              <a:t>.</a:t>
            </a:r>
          </a:p>
        </p:txBody>
      </p:sp>
      <p:sp>
        <p:nvSpPr>
          <p:cNvPr id="12" name="Marcador de texto 25">
            <a:extLst>
              <a:ext uri="{FF2B5EF4-FFF2-40B4-BE49-F238E27FC236}">
                <a16:creationId xmlns:a16="http://schemas.microsoft.com/office/drawing/2014/main" id="{20E762A7-AB1F-594B-A340-FF5D4F7B0B1D}"/>
              </a:ext>
            </a:extLst>
          </p:cNvPr>
          <p:cNvSpPr>
            <a:spLocks noGrp="1"/>
          </p:cNvSpPr>
          <p:nvPr>
            <p:ph type="body" sz="quarter" idx="10" hasCustomPrompt="1"/>
          </p:nvPr>
        </p:nvSpPr>
        <p:spPr>
          <a:xfrm>
            <a:off x="257464" y="894089"/>
            <a:ext cx="4114249" cy="523642"/>
          </a:xfrm>
          <a:prstGeom prst="rect">
            <a:avLst/>
          </a:prstGeom>
        </p:spPr>
        <p:txBody>
          <a:bodyPr/>
          <a:lstStyle>
            <a:lvl1pPr marL="0" indent="0">
              <a:buNone/>
              <a:defRPr sz="3100" b="1" i="0">
                <a:solidFill>
                  <a:schemeClr val="tx1"/>
                </a:solidFill>
                <a:latin typeface="Periodico Display Rg" panose="02000504080000020004" pitchFamily="50" charset="0"/>
                <a:cs typeface="Times New Roman" panose="02020603050405020304" pitchFamily="18" charset="0"/>
              </a:defRPr>
            </a:lvl1pPr>
          </a:lstStyle>
          <a:p>
            <a:r>
              <a:rPr lang="es-ES" dirty="0"/>
              <a:t>Título </a:t>
            </a:r>
            <a:r>
              <a:rPr lang="es-ES" dirty="0" err="1"/>
              <a:t>slide</a:t>
            </a:r>
            <a:endParaRPr lang="es-ES" dirty="0"/>
          </a:p>
        </p:txBody>
      </p:sp>
      <p:sp>
        <p:nvSpPr>
          <p:cNvPr id="13" name="Marcador de texto 25">
            <a:extLst>
              <a:ext uri="{FF2B5EF4-FFF2-40B4-BE49-F238E27FC236}">
                <a16:creationId xmlns:a16="http://schemas.microsoft.com/office/drawing/2014/main" id="{468D7502-58FE-6643-944A-CFE1CE85A538}"/>
              </a:ext>
            </a:extLst>
          </p:cNvPr>
          <p:cNvSpPr>
            <a:spLocks noGrp="1"/>
          </p:cNvSpPr>
          <p:nvPr>
            <p:ph type="body" sz="quarter" idx="11" hasCustomPrompt="1"/>
          </p:nvPr>
        </p:nvSpPr>
        <p:spPr>
          <a:xfrm>
            <a:off x="257464" y="306003"/>
            <a:ext cx="4159359" cy="282083"/>
          </a:xfrm>
          <a:prstGeom prst="rect">
            <a:avLst/>
          </a:prstGeom>
        </p:spPr>
        <p:txBody>
          <a:bodyPr anchor="ctr" anchorCtr="0"/>
          <a:lstStyle>
            <a:lvl1pPr marL="0" indent="0">
              <a:buNone/>
              <a:defRPr sz="1200" b="1">
                <a:solidFill>
                  <a:schemeClr val="tx1"/>
                </a:solidFill>
                <a:latin typeface="Visuelt Pro" panose="020B0503040202040104" pitchFamily="34" charset="0"/>
              </a:defRPr>
            </a:lvl1pPr>
          </a:lstStyle>
          <a:p>
            <a:r>
              <a:rPr lang="es-ES" dirty="0"/>
              <a:t>00. Título capítulo</a:t>
            </a:r>
          </a:p>
        </p:txBody>
      </p:sp>
      <p:pic>
        <p:nvPicPr>
          <p:cNvPr id="8" name="Imagen 7">
            <a:extLst>
              <a:ext uri="{FF2B5EF4-FFF2-40B4-BE49-F238E27FC236}">
                <a16:creationId xmlns:a16="http://schemas.microsoft.com/office/drawing/2014/main" id="{054D6626-89B3-4C4C-8784-DAC496715A14}"/>
              </a:ext>
            </a:extLst>
          </p:cNvPr>
          <p:cNvPicPr>
            <a:picLocks noChangeAspect="1"/>
          </p:cNvPicPr>
          <p:nvPr userDrawn="1"/>
        </p:nvPicPr>
        <p:blipFill>
          <a:blip r:embed="rId2"/>
          <a:stretch>
            <a:fillRect/>
          </a:stretch>
        </p:blipFill>
        <p:spPr>
          <a:xfrm>
            <a:off x="10857743" y="126162"/>
            <a:ext cx="1205070" cy="602535"/>
          </a:xfrm>
          <a:prstGeom prst="rect">
            <a:avLst/>
          </a:prstGeom>
        </p:spPr>
      </p:pic>
    </p:spTree>
    <p:extLst>
      <p:ext uri="{BB962C8B-B14F-4D97-AF65-F5344CB8AC3E}">
        <p14:creationId xmlns:p14="http://schemas.microsoft.com/office/powerpoint/2010/main" val="20066567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ítulo vertical y texto">
    <p:spTree>
      <p:nvGrpSpPr>
        <p:cNvPr id="1" name=""/>
        <p:cNvGrpSpPr/>
        <p:nvPr/>
      </p:nvGrpSpPr>
      <p:grpSpPr>
        <a:xfrm>
          <a:off x="0" y="0"/>
          <a:ext cx="0" cy="0"/>
          <a:chOff x="0" y="0"/>
          <a:chExt cx="0" cy="0"/>
        </a:xfrm>
      </p:grpSpPr>
      <p:sp>
        <p:nvSpPr>
          <p:cNvPr id="18" name="Marcador de texto 72">
            <a:extLst>
              <a:ext uri="{FF2B5EF4-FFF2-40B4-BE49-F238E27FC236}">
                <a16:creationId xmlns:a16="http://schemas.microsoft.com/office/drawing/2014/main" id="{56DFAD2A-F2E0-F74A-89E8-ECCE98F861E7}"/>
              </a:ext>
            </a:extLst>
          </p:cNvPr>
          <p:cNvSpPr>
            <a:spLocks noGrp="1"/>
          </p:cNvSpPr>
          <p:nvPr>
            <p:ph type="body" sz="quarter" idx="21" hasCustomPrompt="1"/>
          </p:nvPr>
        </p:nvSpPr>
        <p:spPr>
          <a:xfrm>
            <a:off x="285089" y="1885739"/>
            <a:ext cx="4721161" cy="342900"/>
          </a:xfrm>
          <a:prstGeom prst="rect">
            <a:avLst/>
          </a:prstGeom>
        </p:spPr>
        <p:txBody>
          <a:bodyPr/>
          <a:lstStyle>
            <a:lvl1pPr marL="0" indent="0">
              <a:spcBef>
                <a:spcPts val="100"/>
              </a:spcBef>
              <a:buNone/>
              <a:defRPr sz="1300" b="1">
                <a:solidFill>
                  <a:schemeClr val="tx1"/>
                </a:solidFill>
                <a:latin typeface="Visuelt Pro" panose="020B0503040202040104" pitchFamily="34" charset="0"/>
              </a:defRPr>
            </a:lvl1pPr>
          </a:lstStyle>
          <a:p>
            <a:r>
              <a:rPr lang="es-ES" dirty="0"/>
              <a:t>Título párrafo</a:t>
            </a:r>
          </a:p>
        </p:txBody>
      </p:sp>
      <p:sp>
        <p:nvSpPr>
          <p:cNvPr id="20" name="Marcador de texto 25">
            <a:extLst>
              <a:ext uri="{FF2B5EF4-FFF2-40B4-BE49-F238E27FC236}">
                <a16:creationId xmlns:a16="http://schemas.microsoft.com/office/drawing/2014/main" id="{20E762A7-AB1F-594B-A340-FF5D4F7B0B1D}"/>
              </a:ext>
            </a:extLst>
          </p:cNvPr>
          <p:cNvSpPr>
            <a:spLocks noGrp="1"/>
          </p:cNvSpPr>
          <p:nvPr>
            <p:ph type="body" sz="quarter" idx="10" hasCustomPrompt="1"/>
          </p:nvPr>
        </p:nvSpPr>
        <p:spPr>
          <a:xfrm>
            <a:off x="257464" y="894089"/>
            <a:ext cx="4114249" cy="523642"/>
          </a:xfrm>
          <a:prstGeom prst="rect">
            <a:avLst/>
          </a:prstGeom>
        </p:spPr>
        <p:txBody>
          <a:bodyPr/>
          <a:lstStyle>
            <a:lvl1pPr marL="0" indent="0">
              <a:buNone/>
              <a:defRPr sz="3100" b="1" i="0">
                <a:solidFill>
                  <a:schemeClr val="tx1"/>
                </a:solidFill>
                <a:latin typeface="Periodico Display Rg" panose="02000504080000020004" pitchFamily="50" charset="0"/>
                <a:cs typeface="Times New Roman" panose="02020603050405020304" pitchFamily="18" charset="0"/>
              </a:defRPr>
            </a:lvl1pPr>
          </a:lstStyle>
          <a:p>
            <a:r>
              <a:rPr lang="es-ES" dirty="0"/>
              <a:t>Título </a:t>
            </a:r>
            <a:r>
              <a:rPr lang="es-ES" dirty="0" err="1"/>
              <a:t>slide</a:t>
            </a:r>
            <a:endParaRPr lang="es-ES" dirty="0"/>
          </a:p>
        </p:txBody>
      </p:sp>
      <p:sp>
        <p:nvSpPr>
          <p:cNvPr id="21" name="Marcador de texto 25">
            <a:extLst>
              <a:ext uri="{FF2B5EF4-FFF2-40B4-BE49-F238E27FC236}">
                <a16:creationId xmlns:a16="http://schemas.microsoft.com/office/drawing/2014/main" id="{468D7502-58FE-6643-944A-CFE1CE85A538}"/>
              </a:ext>
            </a:extLst>
          </p:cNvPr>
          <p:cNvSpPr>
            <a:spLocks noGrp="1"/>
          </p:cNvSpPr>
          <p:nvPr>
            <p:ph type="body" sz="quarter" idx="11" hasCustomPrompt="1"/>
          </p:nvPr>
        </p:nvSpPr>
        <p:spPr>
          <a:xfrm>
            <a:off x="257464" y="306003"/>
            <a:ext cx="4159359" cy="282083"/>
          </a:xfrm>
          <a:prstGeom prst="rect">
            <a:avLst/>
          </a:prstGeom>
        </p:spPr>
        <p:txBody>
          <a:bodyPr anchor="ctr" anchorCtr="0"/>
          <a:lstStyle>
            <a:lvl1pPr marL="0" indent="0">
              <a:buNone/>
              <a:defRPr sz="1200" b="1">
                <a:solidFill>
                  <a:schemeClr val="tx1"/>
                </a:solidFill>
                <a:latin typeface="Visuelt Pro" panose="020B0503040202040104" pitchFamily="34" charset="0"/>
              </a:defRPr>
            </a:lvl1pPr>
          </a:lstStyle>
          <a:p>
            <a:r>
              <a:rPr lang="es-ES" dirty="0"/>
              <a:t>00. Título capítulo</a:t>
            </a:r>
          </a:p>
        </p:txBody>
      </p:sp>
      <p:sp>
        <p:nvSpPr>
          <p:cNvPr id="22" name="Marcador de texto 72">
            <a:extLst>
              <a:ext uri="{FF2B5EF4-FFF2-40B4-BE49-F238E27FC236}">
                <a16:creationId xmlns:a16="http://schemas.microsoft.com/office/drawing/2014/main" id="{E018DC42-B9C2-B340-BB46-3221EDF8690E}"/>
              </a:ext>
            </a:extLst>
          </p:cNvPr>
          <p:cNvSpPr>
            <a:spLocks noGrp="1"/>
          </p:cNvSpPr>
          <p:nvPr>
            <p:ph type="body" sz="quarter" idx="22" hasCustomPrompt="1"/>
          </p:nvPr>
        </p:nvSpPr>
        <p:spPr>
          <a:xfrm>
            <a:off x="285090" y="2424902"/>
            <a:ext cx="4693536" cy="3747297"/>
          </a:xfrm>
          <a:prstGeom prst="rect">
            <a:avLst/>
          </a:prstGeom>
        </p:spPr>
        <p:txBody>
          <a:bodyPr/>
          <a:lstStyle>
            <a:lvl1pPr marL="0" indent="0" algn="just">
              <a:spcBef>
                <a:spcPts val="100"/>
              </a:spcBef>
              <a:buNone/>
              <a:defRPr sz="1600" b="0">
                <a:solidFill>
                  <a:schemeClr val="tx1"/>
                </a:solidFill>
                <a:latin typeface="Visuelt Pro" panose="020B0503040202040104" pitchFamily="34" charset="0"/>
              </a:defRPr>
            </a:lvl1pPr>
          </a:lstStyle>
          <a:p>
            <a:r>
              <a:rPr lang="es-ES" dirty="0"/>
              <a:t>Texto pequeño </a:t>
            </a:r>
            <a:r>
              <a:rPr lang="es-ES" dirty="0" err="1"/>
              <a:t>lorem</a:t>
            </a:r>
            <a:r>
              <a:rPr lang="es-ES" dirty="0"/>
              <a:t> </a:t>
            </a:r>
            <a:r>
              <a:rPr lang="es-ES" dirty="0" err="1"/>
              <a:t>ipsum</a:t>
            </a:r>
            <a:r>
              <a:rPr lang="es-ES" dirty="0"/>
              <a:t> dolor </a:t>
            </a:r>
            <a:r>
              <a:rPr lang="es-ES" dirty="0" err="1"/>
              <a:t>sit</a:t>
            </a:r>
            <a:r>
              <a:rPr lang="es-ES" dirty="0"/>
              <a:t> </a:t>
            </a:r>
            <a:r>
              <a:rPr lang="es-ES" dirty="0" err="1"/>
              <a:t>amet</a:t>
            </a:r>
            <a:r>
              <a:rPr lang="es-ES" dirty="0"/>
              <a:t>, </a:t>
            </a:r>
            <a:r>
              <a:rPr lang="es-ES" dirty="0" err="1"/>
              <a:t>consectetuer</a:t>
            </a:r>
            <a:r>
              <a:rPr lang="es-ES" dirty="0"/>
              <a:t> </a:t>
            </a:r>
            <a:r>
              <a:rPr lang="es-ES" dirty="0" err="1"/>
              <a:t>adipiscing</a:t>
            </a:r>
            <a:r>
              <a:rPr lang="es-ES" dirty="0"/>
              <a:t> </a:t>
            </a:r>
            <a:r>
              <a:rPr lang="es-ES" dirty="0" err="1"/>
              <a:t>elit</a:t>
            </a:r>
            <a:r>
              <a:rPr lang="es-ES" dirty="0"/>
              <a:t>, sed </a:t>
            </a:r>
            <a:r>
              <a:rPr lang="es-ES" dirty="0" err="1"/>
              <a:t>diam</a:t>
            </a:r>
            <a:r>
              <a:rPr lang="es-ES" dirty="0"/>
              <a:t> </a:t>
            </a:r>
            <a:r>
              <a:rPr lang="es-ES" dirty="0" err="1"/>
              <a:t>nonummy</a:t>
            </a:r>
            <a:r>
              <a:rPr lang="es-ES" dirty="0"/>
              <a:t> </a:t>
            </a:r>
            <a:r>
              <a:rPr lang="es-ES" dirty="0" err="1"/>
              <a:t>nibh</a:t>
            </a:r>
            <a:r>
              <a:rPr lang="es-ES" dirty="0"/>
              <a:t> </a:t>
            </a:r>
            <a:r>
              <a:rPr lang="es-ES" dirty="0" err="1"/>
              <a:t>euismod</a:t>
            </a:r>
            <a:r>
              <a:rPr lang="es-ES" dirty="0"/>
              <a:t> </a:t>
            </a:r>
            <a:r>
              <a:rPr lang="es-ES" dirty="0" err="1"/>
              <a:t>tincidunt</a:t>
            </a:r>
            <a:r>
              <a:rPr lang="es-ES" dirty="0"/>
              <a:t> ut </a:t>
            </a:r>
            <a:r>
              <a:rPr lang="es-ES" dirty="0" err="1"/>
              <a:t>laoreet</a:t>
            </a:r>
            <a:r>
              <a:rPr lang="es-ES" dirty="0"/>
              <a:t> </a:t>
            </a:r>
            <a:r>
              <a:rPr lang="es-ES" dirty="0" err="1"/>
              <a:t>dolore</a:t>
            </a:r>
            <a:r>
              <a:rPr lang="es-ES" dirty="0"/>
              <a:t> magna </a:t>
            </a:r>
            <a:r>
              <a:rPr lang="es-ES" dirty="0" err="1"/>
              <a:t>aliquam</a:t>
            </a:r>
            <a:r>
              <a:rPr lang="es-ES" dirty="0"/>
              <a:t> </a:t>
            </a:r>
            <a:r>
              <a:rPr lang="es-ES" dirty="0" err="1"/>
              <a:t>erat</a:t>
            </a:r>
            <a:r>
              <a:rPr lang="es-ES" dirty="0"/>
              <a:t> </a:t>
            </a:r>
            <a:r>
              <a:rPr lang="es-ES" dirty="0" err="1"/>
              <a:t>volutpat</a:t>
            </a:r>
            <a:r>
              <a:rPr lang="es-ES" dirty="0"/>
              <a:t>. Ut </a:t>
            </a:r>
            <a:r>
              <a:rPr lang="es-ES" dirty="0" err="1"/>
              <a:t>wisi</a:t>
            </a:r>
            <a:r>
              <a:rPr lang="es-ES" dirty="0"/>
              <a:t> </a:t>
            </a:r>
            <a:r>
              <a:rPr lang="es-ES" dirty="0" err="1"/>
              <a:t>enim</a:t>
            </a:r>
            <a:r>
              <a:rPr lang="es-ES" dirty="0"/>
              <a:t> ad </a:t>
            </a:r>
            <a:r>
              <a:rPr lang="es-ES" dirty="0" err="1"/>
              <a:t>minim</a:t>
            </a:r>
            <a:r>
              <a:rPr lang="es-ES" dirty="0"/>
              <a:t> </a:t>
            </a:r>
            <a:r>
              <a:rPr lang="es-ES" dirty="0" err="1"/>
              <a:t>veniam</a:t>
            </a:r>
            <a:r>
              <a:rPr lang="es-ES" dirty="0"/>
              <a:t>, </a:t>
            </a:r>
            <a:r>
              <a:rPr lang="es-ES" dirty="0" err="1"/>
              <a:t>quis</a:t>
            </a:r>
            <a:r>
              <a:rPr lang="es-ES" dirty="0"/>
              <a:t> </a:t>
            </a:r>
            <a:r>
              <a:rPr lang="es-ES" dirty="0" err="1"/>
              <a:t>nostrud</a:t>
            </a:r>
            <a:r>
              <a:rPr lang="es-ES" dirty="0"/>
              <a:t> </a:t>
            </a:r>
            <a:r>
              <a:rPr lang="es-ES" dirty="0" err="1"/>
              <a:t>exerci</a:t>
            </a:r>
            <a:r>
              <a:rPr lang="es-ES" dirty="0"/>
              <a:t> </a:t>
            </a:r>
            <a:r>
              <a:rPr lang="es-ES" dirty="0" err="1"/>
              <a:t>tation</a:t>
            </a:r>
            <a:r>
              <a:rPr lang="es-ES" dirty="0"/>
              <a:t> </a:t>
            </a:r>
            <a:r>
              <a:rPr lang="es-ES" dirty="0" err="1"/>
              <a:t>ullamcorper</a:t>
            </a:r>
            <a:r>
              <a:rPr lang="es-ES" dirty="0"/>
              <a:t> </a:t>
            </a:r>
            <a:r>
              <a:rPr lang="es-ES" dirty="0" err="1"/>
              <a:t>suscipit</a:t>
            </a:r>
            <a:r>
              <a:rPr lang="es-ES" dirty="0"/>
              <a:t> </a:t>
            </a:r>
            <a:r>
              <a:rPr lang="es-ES" dirty="0" err="1"/>
              <a:t>lobortis</a:t>
            </a:r>
            <a:r>
              <a:rPr lang="es-ES" dirty="0"/>
              <a:t> </a:t>
            </a:r>
            <a:r>
              <a:rPr lang="es-ES" dirty="0" err="1"/>
              <a:t>nisl</a:t>
            </a:r>
            <a:r>
              <a:rPr lang="es-ES" dirty="0"/>
              <a:t> ut </a:t>
            </a:r>
            <a:r>
              <a:rPr lang="es-ES" dirty="0" err="1"/>
              <a:t>aliquip</a:t>
            </a:r>
            <a:r>
              <a:rPr lang="es-ES" dirty="0"/>
              <a:t> ex </a:t>
            </a:r>
            <a:r>
              <a:rPr lang="es-ES" dirty="0" err="1"/>
              <a:t>ea</a:t>
            </a:r>
            <a:r>
              <a:rPr lang="es-ES" dirty="0"/>
              <a:t> commodo </a:t>
            </a:r>
            <a:r>
              <a:rPr lang="es-ES" dirty="0" err="1"/>
              <a:t>consequat</a:t>
            </a:r>
            <a:r>
              <a:rPr lang="es-ES" dirty="0"/>
              <a:t>. Destacado </a:t>
            </a:r>
            <a:r>
              <a:rPr lang="es-ES" dirty="0" err="1"/>
              <a:t>autem</a:t>
            </a:r>
            <a:r>
              <a:rPr lang="es-ES" dirty="0"/>
              <a:t> </a:t>
            </a:r>
            <a:r>
              <a:rPr lang="es-ES" dirty="0" err="1"/>
              <a:t>vel</a:t>
            </a:r>
            <a:r>
              <a:rPr lang="es-ES" dirty="0"/>
              <a:t> </a:t>
            </a:r>
            <a:r>
              <a:rPr lang="es-ES" dirty="0" err="1"/>
              <a:t>eum</a:t>
            </a:r>
            <a:r>
              <a:rPr lang="es-ES" dirty="0"/>
              <a:t> </a:t>
            </a:r>
            <a:r>
              <a:rPr lang="es-ES" dirty="0" err="1"/>
              <a:t>iriure</a:t>
            </a:r>
            <a:r>
              <a:rPr lang="es-ES" dirty="0"/>
              <a:t> dolor in </a:t>
            </a:r>
            <a:r>
              <a:rPr lang="es-ES" dirty="0" err="1"/>
              <a:t>hendrerit</a:t>
            </a:r>
            <a:r>
              <a:rPr lang="es-ES" dirty="0"/>
              <a:t> in </a:t>
            </a:r>
            <a:r>
              <a:rPr lang="es-ES" dirty="0" err="1"/>
              <a:t>vulputate</a:t>
            </a:r>
            <a:r>
              <a:rPr lang="es-ES" dirty="0"/>
              <a:t> </a:t>
            </a:r>
            <a:r>
              <a:rPr lang="es-ES" dirty="0" err="1"/>
              <a:t>velit</a:t>
            </a:r>
            <a:r>
              <a:rPr lang="es-ES" dirty="0"/>
              <a:t> </a:t>
            </a:r>
            <a:r>
              <a:rPr lang="es-ES" dirty="0" err="1"/>
              <a:t>esse</a:t>
            </a:r>
            <a:r>
              <a:rPr lang="es-ES" dirty="0"/>
              <a:t> </a:t>
            </a:r>
            <a:r>
              <a:rPr lang="es-ES" dirty="0" err="1"/>
              <a:t>molestie</a:t>
            </a:r>
            <a:r>
              <a:rPr lang="es-ES" dirty="0"/>
              <a:t> </a:t>
            </a:r>
            <a:r>
              <a:rPr lang="es-ES" dirty="0" err="1"/>
              <a:t>consequat</a:t>
            </a:r>
            <a:r>
              <a:rPr lang="es-ES" dirty="0"/>
              <a:t>, </a:t>
            </a:r>
            <a:r>
              <a:rPr lang="es-ES" dirty="0" err="1"/>
              <a:t>vel</a:t>
            </a:r>
            <a:r>
              <a:rPr lang="es-ES" dirty="0"/>
              <a:t> </a:t>
            </a:r>
            <a:r>
              <a:rPr lang="es-ES" dirty="0" err="1"/>
              <a:t>illum</a:t>
            </a:r>
            <a:r>
              <a:rPr lang="es-ES" dirty="0"/>
              <a:t> </a:t>
            </a:r>
            <a:r>
              <a:rPr lang="es-ES" dirty="0" err="1"/>
              <a:t>dolore</a:t>
            </a:r>
            <a:r>
              <a:rPr lang="es-ES" dirty="0"/>
              <a:t> </a:t>
            </a:r>
            <a:r>
              <a:rPr lang="es-ES" dirty="0" err="1"/>
              <a:t>eu</a:t>
            </a:r>
            <a:r>
              <a:rPr lang="es-ES" dirty="0"/>
              <a:t> </a:t>
            </a:r>
            <a:r>
              <a:rPr lang="es-ES" dirty="0" err="1"/>
              <a:t>feugiat</a:t>
            </a:r>
            <a:r>
              <a:rPr lang="es-ES" dirty="0"/>
              <a:t> </a:t>
            </a:r>
            <a:r>
              <a:rPr lang="es-ES" dirty="0" err="1"/>
              <a:t>nulla</a:t>
            </a:r>
            <a:r>
              <a:rPr lang="es-ES" dirty="0"/>
              <a:t> </a:t>
            </a:r>
            <a:r>
              <a:rPr lang="es-ES" dirty="0" err="1"/>
              <a:t>facilisis</a:t>
            </a:r>
            <a:r>
              <a:rPr lang="es-ES" dirty="0"/>
              <a:t> at vero eros et </a:t>
            </a:r>
            <a:r>
              <a:rPr lang="es-ES" dirty="0" err="1"/>
              <a:t>accumsan</a:t>
            </a:r>
            <a:r>
              <a:rPr lang="es-ES" dirty="0"/>
              <a:t> et </a:t>
            </a:r>
            <a:r>
              <a:rPr lang="es-ES" dirty="0" err="1"/>
              <a:t>iusto</a:t>
            </a:r>
            <a:r>
              <a:rPr lang="es-ES" dirty="0"/>
              <a:t> odio </a:t>
            </a:r>
            <a:r>
              <a:rPr lang="es-ES" dirty="0" err="1"/>
              <a:t>dignissim</a:t>
            </a:r>
            <a:r>
              <a:rPr lang="es-ES" dirty="0"/>
              <a:t> </a:t>
            </a:r>
            <a:r>
              <a:rPr lang="es-ES" dirty="0" err="1"/>
              <a:t>qui</a:t>
            </a:r>
            <a:r>
              <a:rPr lang="es-ES" dirty="0"/>
              <a:t> </a:t>
            </a:r>
            <a:r>
              <a:rPr lang="es-ES" dirty="0" err="1"/>
              <a:t>blandit</a:t>
            </a:r>
            <a:r>
              <a:rPr lang="es-ES" dirty="0"/>
              <a:t> dolor </a:t>
            </a:r>
            <a:r>
              <a:rPr lang="es-ES" dirty="0" err="1"/>
              <a:t>sit</a:t>
            </a:r>
            <a:r>
              <a:rPr lang="es-ES" dirty="0"/>
              <a:t> </a:t>
            </a:r>
            <a:r>
              <a:rPr lang="es-ES" dirty="0" err="1"/>
              <a:t>amet</a:t>
            </a:r>
            <a:r>
              <a:rPr lang="es-ES" dirty="0"/>
              <a:t>, </a:t>
            </a:r>
            <a:r>
              <a:rPr lang="es-ES" dirty="0" err="1"/>
              <a:t>consectetuer</a:t>
            </a:r>
            <a:r>
              <a:rPr lang="es-ES" dirty="0"/>
              <a:t> </a:t>
            </a:r>
            <a:r>
              <a:rPr lang="es-ES" dirty="0" err="1"/>
              <a:t>adipiscing</a:t>
            </a:r>
            <a:r>
              <a:rPr lang="es-ES" dirty="0"/>
              <a:t> </a:t>
            </a:r>
            <a:r>
              <a:rPr lang="es-ES" dirty="0" err="1"/>
              <a:t>elit</a:t>
            </a:r>
            <a:r>
              <a:rPr lang="es-ES" dirty="0"/>
              <a:t> </a:t>
            </a:r>
            <a:r>
              <a:rPr lang="es-ES" dirty="0" err="1"/>
              <a:t>hendrerit</a:t>
            </a:r>
            <a:r>
              <a:rPr lang="es-ES" dirty="0"/>
              <a:t> in </a:t>
            </a:r>
            <a:r>
              <a:rPr lang="es-ES" dirty="0" err="1"/>
              <a:t>vulputate</a:t>
            </a:r>
            <a:r>
              <a:rPr lang="es-ES" dirty="0"/>
              <a:t> </a:t>
            </a:r>
            <a:r>
              <a:rPr lang="es-ES" dirty="0" err="1"/>
              <a:t>velit</a:t>
            </a:r>
            <a:r>
              <a:rPr lang="es-ES" dirty="0"/>
              <a:t> </a:t>
            </a:r>
            <a:r>
              <a:rPr lang="es-ES" dirty="0" err="1"/>
              <a:t>esse</a:t>
            </a:r>
            <a:r>
              <a:rPr lang="es-ES" dirty="0"/>
              <a:t> </a:t>
            </a:r>
            <a:r>
              <a:rPr lang="es-ES" dirty="0" err="1"/>
              <a:t>molestie</a:t>
            </a:r>
            <a:r>
              <a:rPr lang="es-ES" dirty="0"/>
              <a:t> </a:t>
            </a:r>
            <a:r>
              <a:rPr lang="es-ES" dirty="0" err="1"/>
              <a:t>consequat</a:t>
            </a:r>
            <a:r>
              <a:rPr lang="es-ES" dirty="0"/>
              <a:t>, </a:t>
            </a:r>
            <a:r>
              <a:rPr lang="es-ES" dirty="0" err="1"/>
              <a:t>vel</a:t>
            </a:r>
            <a:r>
              <a:rPr lang="es-ES" dirty="0"/>
              <a:t> </a:t>
            </a:r>
            <a:r>
              <a:rPr lang="es-ES" dirty="0" err="1"/>
              <a:t>illum</a:t>
            </a:r>
            <a:r>
              <a:rPr lang="es-ES" dirty="0"/>
              <a:t>.</a:t>
            </a:r>
          </a:p>
          <a:p>
            <a:endParaRPr lang="es-ES" dirty="0"/>
          </a:p>
        </p:txBody>
      </p:sp>
    </p:spTree>
    <p:extLst>
      <p:ext uri="{BB962C8B-B14F-4D97-AF65-F5344CB8AC3E}">
        <p14:creationId xmlns:p14="http://schemas.microsoft.com/office/powerpoint/2010/main" val="243483506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Título vertical y texto">
    <p:spTree>
      <p:nvGrpSpPr>
        <p:cNvPr id="1" name=""/>
        <p:cNvGrpSpPr/>
        <p:nvPr/>
      </p:nvGrpSpPr>
      <p:grpSpPr>
        <a:xfrm>
          <a:off x="0" y="0"/>
          <a:ext cx="0" cy="0"/>
          <a:chOff x="0" y="0"/>
          <a:chExt cx="0" cy="0"/>
        </a:xfrm>
      </p:grpSpPr>
      <p:sp>
        <p:nvSpPr>
          <p:cNvPr id="20" name="Marcador de texto 25">
            <a:extLst>
              <a:ext uri="{FF2B5EF4-FFF2-40B4-BE49-F238E27FC236}">
                <a16:creationId xmlns:a16="http://schemas.microsoft.com/office/drawing/2014/main" id="{20E762A7-AB1F-594B-A340-FF5D4F7B0B1D}"/>
              </a:ext>
            </a:extLst>
          </p:cNvPr>
          <p:cNvSpPr>
            <a:spLocks noGrp="1"/>
          </p:cNvSpPr>
          <p:nvPr>
            <p:ph type="body" sz="quarter" idx="10" hasCustomPrompt="1"/>
          </p:nvPr>
        </p:nvSpPr>
        <p:spPr>
          <a:xfrm>
            <a:off x="257464" y="894089"/>
            <a:ext cx="4114249" cy="523642"/>
          </a:xfrm>
          <a:prstGeom prst="rect">
            <a:avLst/>
          </a:prstGeom>
        </p:spPr>
        <p:txBody>
          <a:bodyPr/>
          <a:lstStyle>
            <a:lvl1pPr marL="0" indent="0">
              <a:buNone/>
              <a:defRPr sz="3100" b="1" i="0">
                <a:solidFill>
                  <a:schemeClr val="tx1"/>
                </a:solidFill>
                <a:latin typeface="Periodico Display Rg" panose="02000504080000020004" pitchFamily="50" charset="0"/>
                <a:cs typeface="Times New Roman" panose="02020603050405020304" pitchFamily="18" charset="0"/>
              </a:defRPr>
            </a:lvl1pPr>
          </a:lstStyle>
          <a:p>
            <a:r>
              <a:rPr lang="es-ES" dirty="0"/>
              <a:t>Título </a:t>
            </a:r>
            <a:r>
              <a:rPr lang="es-ES" dirty="0" err="1"/>
              <a:t>slide</a:t>
            </a:r>
            <a:endParaRPr lang="es-ES" dirty="0"/>
          </a:p>
        </p:txBody>
      </p:sp>
      <p:sp>
        <p:nvSpPr>
          <p:cNvPr id="21" name="Marcador de texto 25">
            <a:extLst>
              <a:ext uri="{FF2B5EF4-FFF2-40B4-BE49-F238E27FC236}">
                <a16:creationId xmlns:a16="http://schemas.microsoft.com/office/drawing/2014/main" id="{468D7502-58FE-6643-944A-CFE1CE85A538}"/>
              </a:ext>
            </a:extLst>
          </p:cNvPr>
          <p:cNvSpPr>
            <a:spLocks noGrp="1"/>
          </p:cNvSpPr>
          <p:nvPr>
            <p:ph type="body" sz="quarter" idx="11" hasCustomPrompt="1"/>
          </p:nvPr>
        </p:nvSpPr>
        <p:spPr>
          <a:xfrm>
            <a:off x="257464" y="306003"/>
            <a:ext cx="4159359" cy="282083"/>
          </a:xfrm>
          <a:prstGeom prst="rect">
            <a:avLst/>
          </a:prstGeom>
        </p:spPr>
        <p:txBody>
          <a:bodyPr anchor="ctr" anchorCtr="0"/>
          <a:lstStyle>
            <a:lvl1pPr marL="0" indent="0">
              <a:buNone/>
              <a:defRPr sz="1200" b="1">
                <a:solidFill>
                  <a:schemeClr val="tx1"/>
                </a:solidFill>
                <a:latin typeface="Visuelt Pro" panose="020B0503040202040104" pitchFamily="34" charset="0"/>
              </a:defRPr>
            </a:lvl1pPr>
          </a:lstStyle>
          <a:p>
            <a:r>
              <a:rPr lang="es-ES" dirty="0"/>
              <a:t>00. Título capítulo</a:t>
            </a:r>
          </a:p>
        </p:txBody>
      </p:sp>
    </p:spTree>
    <p:extLst>
      <p:ext uri="{BB962C8B-B14F-4D97-AF65-F5344CB8AC3E}">
        <p14:creationId xmlns:p14="http://schemas.microsoft.com/office/powerpoint/2010/main" val="304424580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_Título vertical y texto">
    <p:spTree>
      <p:nvGrpSpPr>
        <p:cNvPr id="1" name=""/>
        <p:cNvGrpSpPr/>
        <p:nvPr/>
      </p:nvGrpSpPr>
      <p:grpSpPr>
        <a:xfrm>
          <a:off x="0" y="0"/>
          <a:ext cx="0" cy="0"/>
          <a:chOff x="0" y="0"/>
          <a:chExt cx="0" cy="0"/>
        </a:xfrm>
      </p:grpSpPr>
      <p:sp>
        <p:nvSpPr>
          <p:cNvPr id="20" name="Marcador de texto 25">
            <a:extLst>
              <a:ext uri="{FF2B5EF4-FFF2-40B4-BE49-F238E27FC236}">
                <a16:creationId xmlns:a16="http://schemas.microsoft.com/office/drawing/2014/main" id="{20E762A7-AB1F-594B-A340-FF5D4F7B0B1D}"/>
              </a:ext>
            </a:extLst>
          </p:cNvPr>
          <p:cNvSpPr>
            <a:spLocks noGrp="1"/>
          </p:cNvSpPr>
          <p:nvPr>
            <p:ph type="body" sz="quarter" idx="10" hasCustomPrompt="1"/>
          </p:nvPr>
        </p:nvSpPr>
        <p:spPr>
          <a:xfrm>
            <a:off x="257464" y="894089"/>
            <a:ext cx="4114249" cy="523642"/>
          </a:xfrm>
          <a:prstGeom prst="rect">
            <a:avLst/>
          </a:prstGeom>
        </p:spPr>
        <p:txBody>
          <a:bodyPr/>
          <a:lstStyle>
            <a:lvl1pPr marL="0" indent="0">
              <a:buNone/>
              <a:defRPr sz="3100" b="1" i="0">
                <a:solidFill>
                  <a:schemeClr val="tx1"/>
                </a:solidFill>
                <a:latin typeface="Periodico Display Rg" panose="02000504080000020004" pitchFamily="50" charset="0"/>
                <a:cs typeface="Times New Roman" panose="02020603050405020304" pitchFamily="18" charset="0"/>
              </a:defRPr>
            </a:lvl1pPr>
          </a:lstStyle>
          <a:p>
            <a:r>
              <a:rPr lang="es-ES" dirty="0"/>
              <a:t>Título </a:t>
            </a:r>
            <a:r>
              <a:rPr lang="es-ES" dirty="0" err="1"/>
              <a:t>slide</a:t>
            </a:r>
            <a:endParaRPr lang="es-ES" dirty="0"/>
          </a:p>
        </p:txBody>
      </p:sp>
      <p:sp>
        <p:nvSpPr>
          <p:cNvPr id="21" name="Marcador de texto 25">
            <a:extLst>
              <a:ext uri="{FF2B5EF4-FFF2-40B4-BE49-F238E27FC236}">
                <a16:creationId xmlns:a16="http://schemas.microsoft.com/office/drawing/2014/main" id="{468D7502-58FE-6643-944A-CFE1CE85A538}"/>
              </a:ext>
            </a:extLst>
          </p:cNvPr>
          <p:cNvSpPr>
            <a:spLocks noGrp="1"/>
          </p:cNvSpPr>
          <p:nvPr>
            <p:ph type="body" sz="quarter" idx="11" hasCustomPrompt="1"/>
          </p:nvPr>
        </p:nvSpPr>
        <p:spPr>
          <a:xfrm>
            <a:off x="257464" y="306003"/>
            <a:ext cx="4159359" cy="282083"/>
          </a:xfrm>
          <a:prstGeom prst="rect">
            <a:avLst/>
          </a:prstGeom>
        </p:spPr>
        <p:txBody>
          <a:bodyPr anchor="ctr" anchorCtr="0"/>
          <a:lstStyle>
            <a:lvl1pPr marL="0" indent="0">
              <a:buNone/>
              <a:defRPr sz="1200" b="1">
                <a:solidFill>
                  <a:schemeClr val="tx1"/>
                </a:solidFill>
                <a:latin typeface="Visuelt Pro" panose="020B0503040202040104" pitchFamily="34" charset="0"/>
              </a:defRPr>
            </a:lvl1pPr>
          </a:lstStyle>
          <a:p>
            <a:r>
              <a:rPr lang="es-ES" dirty="0"/>
              <a:t>00. Título capítulo</a:t>
            </a:r>
          </a:p>
        </p:txBody>
      </p:sp>
      <p:sp>
        <p:nvSpPr>
          <p:cNvPr id="5" name="Marcador de texto 72">
            <a:extLst>
              <a:ext uri="{FF2B5EF4-FFF2-40B4-BE49-F238E27FC236}">
                <a16:creationId xmlns:a16="http://schemas.microsoft.com/office/drawing/2014/main" id="{E018DC42-B9C2-B340-BB46-3221EDF8690E}"/>
              </a:ext>
            </a:extLst>
          </p:cNvPr>
          <p:cNvSpPr>
            <a:spLocks noGrp="1"/>
          </p:cNvSpPr>
          <p:nvPr>
            <p:ph type="body" sz="quarter" idx="22" hasCustomPrompt="1"/>
          </p:nvPr>
        </p:nvSpPr>
        <p:spPr>
          <a:xfrm>
            <a:off x="285090" y="2011175"/>
            <a:ext cx="11556390" cy="3498086"/>
          </a:xfrm>
          <a:prstGeom prst="rect">
            <a:avLst/>
          </a:prstGeom>
        </p:spPr>
        <p:txBody>
          <a:bodyPr/>
          <a:lstStyle>
            <a:lvl1pPr marL="0" indent="0" algn="just">
              <a:spcBef>
                <a:spcPts val="100"/>
              </a:spcBef>
              <a:buNone/>
              <a:defRPr sz="1600" b="0">
                <a:solidFill>
                  <a:schemeClr val="tx1"/>
                </a:solidFill>
                <a:latin typeface="Visuelt Pro" panose="020B0503040202040104" pitchFamily="34" charset="0"/>
              </a:defRPr>
            </a:lvl1pPr>
          </a:lstStyle>
          <a:p>
            <a:r>
              <a:rPr lang="es-ES" dirty="0"/>
              <a:t>Texto pequeño </a:t>
            </a:r>
            <a:r>
              <a:rPr lang="es-ES" dirty="0" err="1"/>
              <a:t>lorem</a:t>
            </a:r>
            <a:r>
              <a:rPr lang="es-ES" dirty="0"/>
              <a:t> </a:t>
            </a:r>
            <a:r>
              <a:rPr lang="es-ES" dirty="0" err="1"/>
              <a:t>ipsum</a:t>
            </a:r>
            <a:r>
              <a:rPr lang="es-ES" dirty="0"/>
              <a:t> dolor </a:t>
            </a:r>
            <a:r>
              <a:rPr lang="es-ES" dirty="0" err="1"/>
              <a:t>sit</a:t>
            </a:r>
            <a:r>
              <a:rPr lang="es-ES" dirty="0"/>
              <a:t> </a:t>
            </a:r>
            <a:r>
              <a:rPr lang="es-ES" dirty="0" err="1"/>
              <a:t>amet</a:t>
            </a:r>
            <a:r>
              <a:rPr lang="es-ES" dirty="0"/>
              <a:t>, </a:t>
            </a:r>
            <a:r>
              <a:rPr lang="es-ES" dirty="0" err="1"/>
              <a:t>consectetuer</a:t>
            </a:r>
            <a:r>
              <a:rPr lang="es-ES" dirty="0"/>
              <a:t> </a:t>
            </a:r>
            <a:r>
              <a:rPr lang="es-ES" dirty="0" err="1"/>
              <a:t>adipiscing</a:t>
            </a:r>
            <a:r>
              <a:rPr lang="es-ES" dirty="0"/>
              <a:t> </a:t>
            </a:r>
            <a:r>
              <a:rPr lang="es-ES" dirty="0" err="1"/>
              <a:t>elit</a:t>
            </a:r>
            <a:r>
              <a:rPr lang="es-ES" dirty="0"/>
              <a:t>, sed </a:t>
            </a:r>
            <a:r>
              <a:rPr lang="es-ES" dirty="0" err="1"/>
              <a:t>diam</a:t>
            </a:r>
            <a:r>
              <a:rPr lang="es-ES" dirty="0"/>
              <a:t> </a:t>
            </a:r>
            <a:r>
              <a:rPr lang="es-ES" dirty="0" err="1"/>
              <a:t>nonummy</a:t>
            </a:r>
            <a:r>
              <a:rPr lang="es-ES" dirty="0"/>
              <a:t> </a:t>
            </a:r>
            <a:r>
              <a:rPr lang="es-ES" dirty="0" err="1"/>
              <a:t>nibh</a:t>
            </a:r>
            <a:r>
              <a:rPr lang="es-ES" dirty="0"/>
              <a:t> </a:t>
            </a:r>
            <a:r>
              <a:rPr lang="es-ES" dirty="0" err="1"/>
              <a:t>euismod</a:t>
            </a:r>
            <a:r>
              <a:rPr lang="es-ES" dirty="0"/>
              <a:t> </a:t>
            </a:r>
            <a:r>
              <a:rPr lang="es-ES" dirty="0" err="1"/>
              <a:t>tincidunt</a:t>
            </a:r>
            <a:r>
              <a:rPr lang="es-ES" dirty="0"/>
              <a:t> ut </a:t>
            </a:r>
            <a:r>
              <a:rPr lang="es-ES" dirty="0" err="1"/>
              <a:t>laoreet</a:t>
            </a:r>
            <a:r>
              <a:rPr lang="es-ES" dirty="0"/>
              <a:t> </a:t>
            </a:r>
            <a:r>
              <a:rPr lang="es-ES" dirty="0" err="1"/>
              <a:t>dolore</a:t>
            </a:r>
            <a:r>
              <a:rPr lang="es-ES" dirty="0"/>
              <a:t> magna </a:t>
            </a:r>
            <a:r>
              <a:rPr lang="es-ES" dirty="0" err="1"/>
              <a:t>aliquam</a:t>
            </a:r>
            <a:r>
              <a:rPr lang="es-ES" dirty="0"/>
              <a:t> </a:t>
            </a:r>
            <a:r>
              <a:rPr lang="es-ES" dirty="0" err="1"/>
              <a:t>erat</a:t>
            </a:r>
            <a:r>
              <a:rPr lang="es-ES" dirty="0"/>
              <a:t> </a:t>
            </a:r>
            <a:r>
              <a:rPr lang="es-ES" dirty="0" err="1"/>
              <a:t>volutpat</a:t>
            </a:r>
            <a:r>
              <a:rPr lang="es-ES" dirty="0"/>
              <a:t>. Ut </a:t>
            </a:r>
            <a:r>
              <a:rPr lang="es-ES" dirty="0" err="1"/>
              <a:t>wisi</a:t>
            </a:r>
            <a:r>
              <a:rPr lang="es-ES" dirty="0"/>
              <a:t> </a:t>
            </a:r>
            <a:r>
              <a:rPr lang="es-ES" dirty="0" err="1"/>
              <a:t>enim</a:t>
            </a:r>
            <a:r>
              <a:rPr lang="es-ES" dirty="0"/>
              <a:t> ad </a:t>
            </a:r>
            <a:r>
              <a:rPr lang="es-ES" dirty="0" err="1"/>
              <a:t>minim</a:t>
            </a:r>
            <a:r>
              <a:rPr lang="es-ES" dirty="0"/>
              <a:t> </a:t>
            </a:r>
            <a:r>
              <a:rPr lang="es-ES" dirty="0" err="1"/>
              <a:t>veniam</a:t>
            </a:r>
            <a:r>
              <a:rPr lang="es-ES" dirty="0"/>
              <a:t>, </a:t>
            </a:r>
            <a:r>
              <a:rPr lang="es-ES" dirty="0" err="1"/>
              <a:t>quis</a:t>
            </a:r>
            <a:r>
              <a:rPr lang="es-ES" dirty="0"/>
              <a:t> </a:t>
            </a:r>
            <a:r>
              <a:rPr lang="es-ES" dirty="0" err="1"/>
              <a:t>nostrud</a:t>
            </a:r>
            <a:r>
              <a:rPr lang="es-ES" dirty="0"/>
              <a:t> </a:t>
            </a:r>
            <a:r>
              <a:rPr lang="es-ES" dirty="0" err="1"/>
              <a:t>exerci</a:t>
            </a:r>
            <a:r>
              <a:rPr lang="es-ES" dirty="0"/>
              <a:t> </a:t>
            </a:r>
            <a:r>
              <a:rPr lang="es-ES" dirty="0" err="1"/>
              <a:t>tation</a:t>
            </a:r>
            <a:r>
              <a:rPr lang="es-ES" dirty="0"/>
              <a:t> </a:t>
            </a:r>
            <a:r>
              <a:rPr lang="es-ES" dirty="0" err="1"/>
              <a:t>ullamcorper</a:t>
            </a:r>
            <a:r>
              <a:rPr lang="es-ES" dirty="0"/>
              <a:t> </a:t>
            </a:r>
            <a:r>
              <a:rPr lang="es-ES" dirty="0" err="1"/>
              <a:t>suscipit</a:t>
            </a:r>
            <a:r>
              <a:rPr lang="es-ES" dirty="0"/>
              <a:t> </a:t>
            </a:r>
            <a:r>
              <a:rPr lang="es-ES" dirty="0" err="1"/>
              <a:t>lobortis</a:t>
            </a:r>
            <a:r>
              <a:rPr lang="es-ES" dirty="0"/>
              <a:t> </a:t>
            </a:r>
            <a:r>
              <a:rPr lang="es-ES" dirty="0" err="1"/>
              <a:t>nisl</a:t>
            </a:r>
            <a:r>
              <a:rPr lang="es-ES" dirty="0"/>
              <a:t> ut </a:t>
            </a:r>
            <a:r>
              <a:rPr lang="es-ES" dirty="0" err="1"/>
              <a:t>aliquip</a:t>
            </a:r>
            <a:r>
              <a:rPr lang="es-ES" dirty="0"/>
              <a:t> ex </a:t>
            </a:r>
            <a:r>
              <a:rPr lang="es-ES" dirty="0" err="1"/>
              <a:t>ea</a:t>
            </a:r>
            <a:r>
              <a:rPr lang="es-ES" dirty="0"/>
              <a:t> commodo </a:t>
            </a:r>
            <a:r>
              <a:rPr lang="es-ES" dirty="0" err="1"/>
              <a:t>consequat</a:t>
            </a:r>
            <a:r>
              <a:rPr lang="es-ES" dirty="0"/>
              <a:t>. Destacado </a:t>
            </a:r>
            <a:r>
              <a:rPr lang="es-ES" dirty="0" err="1"/>
              <a:t>autem</a:t>
            </a:r>
            <a:r>
              <a:rPr lang="es-ES" dirty="0"/>
              <a:t> </a:t>
            </a:r>
            <a:r>
              <a:rPr lang="es-ES" dirty="0" err="1"/>
              <a:t>vel</a:t>
            </a:r>
            <a:r>
              <a:rPr lang="es-ES" dirty="0"/>
              <a:t> </a:t>
            </a:r>
            <a:r>
              <a:rPr lang="es-ES" dirty="0" err="1"/>
              <a:t>eum</a:t>
            </a:r>
            <a:r>
              <a:rPr lang="es-ES" dirty="0"/>
              <a:t> </a:t>
            </a:r>
            <a:r>
              <a:rPr lang="es-ES" dirty="0" err="1"/>
              <a:t>iriure</a:t>
            </a:r>
            <a:r>
              <a:rPr lang="es-ES" dirty="0"/>
              <a:t> dolor in </a:t>
            </a:r>
            <a:r>
              <a:rPr lang="es-ES" dirty="0" err="1"/>
              <a:t>hendrerit</a:t>
            </a:r>
            <a:r>
              <a:rPr lang="es-ES" dirty="0"/>
              <a:t> in </a:t>
            </a:r>
            <a:r>
              <a:rPr lang="es-ES" dirty="0" err="1"/>
              <a:t>vulputate</a:t>
            </a:r>
            <a:r>
              <a:rPr lang="es-ES" dirty="0"/>
              <a:t> </a:t>
            </a:r>
            <a:r>
              <a:rPr lang="es-ES" dirty="0" err="1"/>
              <a:t>velit</a:t>
            </a:r>
            <a:r>
              <a:rPr lang="es-ES" dirty="0"/>
              <a:t> </a:t>
            </a:r>
            <a:r>
              <a:rPr lang="es-ES" dirty="0" err="1"/>
              <a:t>esse</a:t>
            </a:r>
            <a:r>
              <a:rPr lang="es-ES" dirty="0"/>
              <a:t> </a:t>
            </a:r>
            <a:r>
              <a:rPr lang="es-ES" dirty="0" err="1"/>
              <a:t>molestie</a:t>
            </a:r>
            <a:r>
              <a:rPr lang="es-ES" dirty="0"/>
              <a:t> </a:t>
            </a:r>
            <a:r>
              <a:rPr lang="es-ES" dirty="0" err="1"/>
              <a:t>consequat</a:t>
            </a:r>
            <a:r>
              <a:rPr lang="es-ES" dirty="0"/>
              <a:t>, </a:t>
            </a:r>
            <a:r>
              <a:rPr lang="es-ES" dirty="0" err="1"/>
              <a:t>vel</a:t>
            </a:r>
            <a:r>
              <a:rPr lang="es-ES" dirty="0"/>
              <a:t> </a:t>
            </a:r>
            <a:r>
              <a:rPr lang="es-ES" dirty="0" err="1"/>
              <a:t>illum</a:t>
            </a:r>
            <a:r>
              <a:rPr lang="es-ES" dirty="0"/>
              <a:t> </a:t>
            </a:r>
            <a:r>
              <a:rPr lang="es-ES" dirty="0" err="1"/>
              <a:t>dolore</a:t>
            </a:r>
            <a:r>
              <a:rPr lang="es-ES" dirty="0"/>
              <a:t> </a:t>
            </a:r>
            <a:r>
              <a:rPr lang="es-ES" dirty="0" err="1"/>
              <a:t>eu</a:t>
            </a:r>
            <a:r>
              <a:rPr lang="es-ES" dirty="0"/>
              <a:t> </a:t>
            </a:r>
            <a:r>
              <a:rPr lang="es-ES" dirty="0" err="1"/>
              <a:t>feugiat</a:t>
            </a:r>
            <a:r>
              <a:rPr lang="es-ES" dirty="0"/>
              <a:t> </a:t>
            </a:r>
            <a:r>
              <a:rPr lang="es-ES" dirty="0" err="1"/>
              <a:t>nulla</a:t>
            </a:r>
            <a:r>
              <a:rPr lang="es-ES" dirty="0"/>
              <a:t> </a:t>
            </a:r>
            <a:r>
              <a:rPr lang="es-ES" dirty="0" err="1"/>
              <a:t>facilisis</a:t>
            </a:r>
            <a:r>
              <a:rPr lang="es-ES" dirty="0"/>
              <a:t> at vero eros et </a:t>
            </a:r>
            <a:r>
              <a:rPr lang="es-ES" dirty="0" err="1"/>
              <a:t>accumsan</a:t>
            </a:r>
            <a:r>
              <a:rPr lang="es-ES" dirty="0"/>
              <a:t> et </a:t>
            </a:r>
            <a:r>
              <a:rPr lang="es-ES" dirty="0" err="1"/>
              <a:t>iusto</a:t>
            </a:r>
            <a:r>
              <a:rPr lang="es-ES" dirty="0"/>
              <a:t> odio </a:t>
            </a:r>
            <a:r>
              <a:rPr lang="es-ES" dirty="0" err="1"/>
              <a:t>dignissim</a:t>
            </a:r>
            <a:r>
              <a:rPr lang="es-ES" dirty="0"/>
              <a:t> </a:t>
            </a:r>
            <a:r>
              <a:rPr lang="es-ES" dirty="0" err="1"/>
              <a:t>qui</a:t>
            </a:r>
            <a:r>
              <a:rPr lang="es-ES" dirty="0"/>
              <a:t> </a:t>
            </a:r>
            <a:r>
              <a:rPr lang="es-ES" dirty="0" err="1"/>
              <a:t>blandit</a:t>
            </a:r>
            <a:r>
              <a:rPr lang="es-ES" dirty="0"/>
              <a:t> dolor </a:t>
            </a:r>
            <a:r>
              <a:rPr lang="es-ES" dirty="0" err="1"/>
              <a:t>sit</a:t>
            </a:r>
            <a:r>
              <a:rPr lang="es-ES" dirty="0"/>
              <a:t> </a:t>
            </a:r>
            <a:r>
              <a:rPr lang="es-ES" dirty="0" err="1"/>
              <a:t>amet</a:t>
            </a:r>
            <a:r>
              <a:rPr lang="es-ES" dirty="0"/>
              <a:t>, </a:t>
            </a:r>
            <a:r>
              <a:rPr lang="es-ES" dirty="0" err="1"/>
              <a:t>consectetuer</a:t>
            </a:r>
            <a:r>
              <a:rPr lang="es-ES" dirty="0"/>
              <a:t> </a:t>
            </a:r>
            <a:r>
              <a:rPr lang="es-ES" dirty="0" err="1"/>
              <a:t>adipiscing</a:t>
            </a:r>
            <a:r>
              <a:rPr lang="es-ES" dirty="0"/>
              <a:t> </a:t>
            </a:r>
            <a:r>
              <a:rPr lang="es-ES" dirty="0" err="1"/>
              <a:t>elit</a:t>
            </a:r>
            <a:r>
              <a:rPr lang="es-ES" dirty="0"/>
              <a:t> </a:t>
            </a:r>
            <a:r>
              <a:rPr lang="es-ES" dirty="0" err="1"/>
              <a:t>hendrerit</a:t>
            </a:r>
            <a:r>
              <a:rPr lang="es-ES" dirty="0"/>
              <a:t> in </a:t>
            </a:r>
            <a:r>
              <a:rPr lang="es-ES" dirty="0" err="1"/>
              <a:t>vulputate</a:t>
            </a:r>
            <a:r>
              <a:rPr lang="es-ES" dirty="0"/>
              <a:t> </a:t>
            </a:r>
            <a:r>
              <a:rPr lang="es-ES" dirty="0" err="1"/>
              <a:t>velit</a:t>
            </a:r>
            <a:r>
              <a:rPr lang="es-ES" dirty="0"/>
              <a:t> </a:t>
            </a:r>
            <a:r>
              <a:rPr lang="es-ES" dirty="0" err="1"/>
              <a:t>esse</a:t>
            </a:r>
            <a:r>
              <a:rPr lang="es-ES" dirty="0"/>
              <a:t> </a:t>
            </a:r>
            <a:r>
              <a:rPr lang="es-ES" dirty="0" err="1"/>
              <a:t>molestie</a:t>
            </a:r>
            <a:r>
              <a:rPr lang="es-ES" dirty="0"/>
              <a:t> </a:t>
            </a:r>
            <a:r>
              <a:rPr lang="es-ES" dirty="0" err="1"/>
              <a:t>consequat</a:t>
            </a:r>
            <a:r>
              <a:rPr lang="es-ES" dirty="0"/>
              <a:t>, </a:t>
            </a:r>
            <a:r>
              <a:rPr lang="es-ES" dirty="0" err="1"/>
              <a:t>vel</a:t>
            </a:r>
            <a:r>
              <a:rPr lang="es-ES" dirty="0"/>
              <a:t> </a:t>
            </a:r>
            <a:r>
              <a:rPr lang="es-ES" dirty="0" err="1"/>
              <a:t>illum</a:t>
            </a:r>
            <a:endParaRPr lang="es-ES" dirty="0"/>
          </a:p>
          <a:p>
            <a:br>
              <a:rPr lang="es-ES" dirty="0"/>
            </a:br>
            <a:endParaRPr lang="es-ES" dirty="0"/>
          </a:p>
          <a:p>
            <a:r>
              <a:rPr lang="es-ES" dirty="0"/>
              <a:t>Ut </a:t>
            </a:r>
            <a:r>
              <a:rPr lang="es-ES" dirty="0" err="1"/>
              <a:t>wisi</a:t>
            </a:r>
            <a:r>
              <a:rPr lang="es-ES" dirty="0"/>
              <a:t> </a:t>
            </a:r>
            <a:r>
              <a:rPr lang="es-ES" dirty="0" err="1"/>
              <a:t>enim</a:t>
            </a:r>
            <a:r>
              <a:rPr lang="es-ES" dirty="0"/>
              <a:t> ad </a:t>
            </a:r>
            <a:r>
              <a:rPr lang="es-ES" dirty="0" err="1"/>
              <a:t>minim</a:t>
            </a:r>
            <a:r>
              <a:rPr lang="es-ES" dirty="0"/>
              <a:t> </a:t>
            </a:r>
            <a:r>
              <a:rPr lang="es-ES" dirty="0" err="1"/>
              <a:t>veniam</a:t>
            </a:r>
            <a:r>
              <a:rPr lang="es-ES" dirty="0"/>
              <a:t>, </a:t>
            </a:r>
            <a:r>
              <a:rPr lang="es-ES" dirty="0" err="1"/>
              <a:t>quis</a:t>
            </a:r>
            <a:r>
              <a:rPr lang="es-ES" dirty="0"/>
              <a:t> </a:t>
            </a:r>
            <a:r>
              <a:rPr lang="es-ES" dirty="0" err="1"/>
              <a:t>nostrud</a:t>
            </a:r>
            <a:r>
              <a:rPr lang="es-ES" dirty="0"/>
              <a:t> </a:t>
            </a:r>
            <a:r>
              <a:rPr lang="es-ES" dirty="0" err="1"/>
              <a:t>exerci</a:t>
            </a:r>
            <a:r>
              <a:rPr lang="es-ES" dirty="0"/>
              <a:t> </a:t>
            </a:r>
            <a:r>
              <a:rPr lang="es-ES" dirty="0" err="1"/>
              <a:t>tation</a:t>
            </a:r>
            <a:r>
              <a:rPr lang="es-ES" dirty="0"/>
              <a:t> </a:t>
            </a:r>
            <a:r>
              <a:rPr lang="es-ES" dirty="0" err="1"/>
              <a:t>ullamcorper</a:t>
            </a:r>
            <a:r>
              <a:rPr lang="es-ES" dirty="0"/>
              <a:t> </a:t>
            </a:r>
            <a:r>
              <a:rPr lang="es-ES" dirty="0" err="1"/>
              <a:t>suscipit</a:t>
            </a:r>
            <a:r>
              <a:rPr lang="es-ES" dirty="0"/>
              <a:t> </a:t>
            </a:r>
            <a:r>
              <a:rPr lang="es-ES" dirty="0" err="1"/>
              <a:t>lobortis</a:t>
            </a:r>
            <a:r>
              <a:rPr lang="es-ES" dirty="0"/>
              <a:t> </a:t>
            </a:r>
            <a:r>
              <a:rPr lang="es-ES" dirty="0" err="1"/>
              <a:t>nisl</a:t>
            </a:r>
            <a:r>
              <a:rPr lang="es-ES" dirty="0"/>
              <a:t> ut </a:t>
            </a:r>
            <a:r>
              <a:rPr lang="es-ES" dirty="0" err="1"/>
              <a:t>aliquip</a:t>
            </a:r>
            <a:r>
              <a:rPr lang="es-ES" dirty="0"/>
              <a:t> ex </a:t>
            </a:r>
            <a:r>
              <a:rPr lang="es-ES" dirty="0" err="1"/>
              <a:t>ea</a:t>
            </a:r>
            <a:r>
              <a:rPr lang="es-ES" dirty="0"/>
              <a:t> commodo </a:t>
            </a:r>
            <a:r>
              <a:rPr lang="es-ES" dirty="0" err="1"/>
              <a:t>consequat</a:t>
            </a:r>
            <a:r>
              <a:rPr lang="es-ES" dirty="0"/>
              <a:t>. Destacado </a:t>
            </a:r>
            <a:r>
              <a:rPr lang="es-ES" dirty="0" err="1"/>
              <a:t>autem</a:t>
            </a:r>
            <a:r>
              <a:rPr lang="es-ES" dirty="0"/>
              <a:t> </a:t>
            </a:r>
            <a:r>
              <a:rPr lang="es-ES" dirty="0" err="1"/>
              <a:t>vel</a:t>
            </a:r>
            <a:r>
              <a:rPr lang="es-ES" dirty="0"/>
              <a:t> </a:t>
            </a:r>
            <a:r>
              <a:rPr lang="es-ES" dirty="0" err="1"/>
              <a:t>eum</a:t>
            </a:r>
            <a:r>
              <a:rPr lang="es-ES" dirty="0"/>
              <a:t> </a:t>
            </a:r>
            <a:r>
              <a:rPr lang="es-ES" dirty="0" err="1"/>
              <a:t>iriure</a:t>
            </a:r>
            <a:r>
              <a:rPr lang="es-ES" dirty="0"/>
              <a:t> dolor in </a:t>
            </a:r>
            <a:r>
              <a:rPr lang="es-ES" dirty="0" err="1"/>
              <a:t>hendrerit</a:t>
            </a:r>
            <a:r>
              <a:rPr lang="es-ES" dirty="0"/>
              <a:t> in </a:t>
            </a:r>
            <a:r>
              <a:rPr lang="es-ES" dirty="0" err="1"/>
              <a:t>vulputate</a:t>
            </a:r>
            <a:r>
              <a:rPr lang="es-ES" dirty="0"/>
              <a:t> </a:t>
            </a:r>
            <a:r>
              <a:rPr lang="es-ES" dirty="0" err="1"/>
              <a:t>velit</a:t>
            </a:r>
            <a:r>
              <a:rPr lang="es-ES" dirty="0"/>
              <a:t> </a:t>
            </a:r>
            <a:r>
              <a:rPr lang="es-ES" dirty="0" err="1"/>
              <a:t>esse</a:t>
            </a:r>
            <a:r>
              <a:rPr lang="es-ES" dirty="0"/>
              <a:t> </a:t>
            </a:r>
            <a:r>
              <a:rPr lang="es-ES" dirty="0" err="1"/>
              <a:t>molestie</a:t>
            </a:r>
            <a:r>
              <a:rPr lang="es-ES" dirty="0"/>
              <a:t> </a:t>
            </a:r>
            <a:r>
              <a:rPr lang="es-ES" dirty="0" err="1"/>
              <a:t>consequat</a:t>
            </a:r>
            <a:r>
              <a:rPr lang="es-ES" dirty="0"/>
              <a:t>, </a:t>
            </a:r>
            <a:r>
              <a:rPr lang="es-ES" dirty="0" err="1"/>
              <a:t>vel</a:t>
            </a:r>
            <a:r>
              <a:rPr lang="es-ES" dirty="0"/>
              <a:t> </a:t>
            </a:r>
            <a:r>
              <a:rPr lang="es-ES" dirty="0" err="1"/>
              <a:t>illum</a:t>
            </a:r>
            <a:r>
              <a:rPr lang="es-ES" dirty="0"/>
              <a:t> </a:t>
            </a:r>
            <a:r>
              <a:rPr lang="es-ES" dirty="0" err="1"/>
              <a:t>dolore</a:t>
            </a:r>
            <a:r>
              <a:rPr lang="es-ES" dirty="0"/>
              <a:t> </a:t>
            </a:r>
            <a:r>
              <a:rPr lang="es-ES" dirty="0" err="1"/>
              <a:t>eu</a:t>
            </a:r>
            <a:r>
              <a:rPr lang="es-ES" dirty="0"/>
              <a:t> </a:t>
            </a:r>
            <a:r>
              <a:rPr lang="es-ES" dirty="0" err="1"/>
              <a:t>feugiat</a:t>
            </a:r>
            <a:r>
              <a:rPr lang="es-ES" dirty="0"/>
              <a:t> </a:t>
            </a:r>
            <a:r>
              <a:rPr lang="es-ES" dirty="0" err="1"/>
              <a:t>nulla</a:t>
            </a:r>
            <a:r>
              <a:rPr lang="es-ES" dirty="0"/>
              <a:t> </a:t>
            </a:r>
            <a:r>
              <a:rPr lang="es-ES" dirty="0" err="1"/>
              <a:t>facilisis</a:t>
            </a:r>
            <a:r>
              <a:rPr lang="es-ES" dirty="0"/>
              <a:t> at vero eros et </a:t>
            </a:r>
            <a:r>
              <a:rPr lang="es-ES" dirty="0" err="1"/>
              <a:t>accumsan</a:t>
            </a:r>
            <a:r>
              <a:rPr lang="es-ES" dirty="0"/>
              <a:t> et </a:t>
            </a:r>
            <a:r>
              <a:rPr lang="es-ES" dirty="0" err="1"/>
              <a:t>iusto</a:t>
            </a:r>
            <a:r>
              <a:rPr lang="es-ES" dirty="0"/>
              <a:t> odio </a:t>
            </a:r>
            <a:r>
              <a:rPr lang="es-ES" dirty="0" err="1"/>
              <a:t>dignissim</a:t>
            </a:r>
            <a:r>
              <a:rPr lang="es-ES" dirty="0"/>
              <a:t> </a:t>
            </a:r>
            <a:r>
              <a:rPr lang="es-ES" dirty="0" err="1"/>
              <a:t>qui</a:t>
            </a:r>
            <a:r>
              <a:rPr lang="es-ES" dirty="0"/>
              <a:t> </a:t>
            </a:r>
            <a:r>
              <a:rPr lang="es-ES" dirty="0" err="1"/>
              <a:t>blandit</a:t>
            </a:r>
            <a:r>
              <a:rPr lang="es-ES" dirty="0"/>
              <a:t> dolor </a:t>
            </a:r>
            <a:r>
              <a:rPr lang="es-ES" dirty="0" err="1"/>
              <a:t>sit</a:t>
            </a:r>
            <a:r>
              <a:rPr lang="es-ES" dirty="0"/>
              <a:t> </a:t>
            </a:r>
            <a:r>
              <a:rPr lang="es-ES" dirty="0" err="1"/>
              <a:t>amet</a:t>
            </a:r>
            <a:r>
              <a:rPr lang="es-ES" dirty="0"/>
              <a:t>, </a:t>
            </a:r>
            <a:r>
              <a:rPr lang="es-ES" dirty="0" err="1"/>
              <a:t>consectetuer</a:t>
            </a:r>
            <a:r>
              <a:rPr lang="es-ES" dirty="0"/>
              <a:t> </a:t>
            </a:r>
            <a:r>
              <a:rPr lang="es-ES" dirty="0" err="1"/>
              <a:t>adipiscing</a:t>
            </a:r>
            <a:r>
              <a:rPr lang="es-ES" dirty="0"/>
              <a:t> </a:t>
            </a:r>
            <a:r>
              <a:rPr lang="es-ES" dirty="0" err="1"/>
              <a:t>elit</a:t>
            </a:r>
            <a:r>
              <a:rPr lang="es-ES" dirty="0"/>
              <a:t> </a:t>
            </a:r>
            <a:r>
              <a:rPr lang="es-ES" dirty="0" err="1"/>
              <a:t>hendrerit</a:t>
            </a:r>
            <a:r>
              <a:rPr lang="es-ES" dirty="0"/>
              <a:t> in </a:t>
            </a:r>
            <a:r>
              <a:rPr lang="es-ES" dirty="0" err="1"/>
              <a:t>vulputate</a:t>
            </a:r>
            <a:r>
              <a:rPr lang="es-ES" dirty="0"/>
              <a:t> </a:t>
            </a:r>
            <a:r>
              <a:rPr lang="es-ES" dirty="0" err="1"/>
              <a:t>velit</a:t>
            </a:r>
            <a:r>
              <a:rPr lang="es-ES" dirty="0"/>
              <a:t> </a:t>
            </a:r>
            <a:r>
              <a:rPr lang="es-ES" dirty="0" err="1"/>
              <a:t>esse</a:t>
            </a:r>
            <a:r>
              <a:rPr lang="es-ES" dirty="0"/>
              <a:t> </a:t>
            </a:r>
            <a:r>
              <a:rPr lang="es-ES" dirty="0" err="1"/>
              <a:t>molestie</a:t>
            </a:r>
            <a:r>
              <a:rPr lang="es-ES" dirty="0"/>
              <a:t> </a:t>
            </a:r>
            <a:r>
              <a:rPr lang="es-ES" dirty="0" err="1"/>
              <a:t>consequat</a:t>
            </a:r>
            <a:r>
              <a:rPr lang="es-ES" dirty="0"/>
              <a:t>.</a:t>
            </a:r>
          </a:p>
        </p:txBody>
      </p:sp>
    </p:spTree>
    <p:extLst>
      <p:ext uri="{BB962C8B-B14F-4D97-AF65-F5344CB8AC3E}">
        <p14:creationId xmlns:p14="http://schemas.microsoft.com/office/powerpoint/2010/main" val="179802830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xto izq - Gráfico der">
    <p:spTree>
      <p:nvGrpSpPr>
        <p:cNvPr id="1" name=""/>
        <p:cNvGrpSpPr/>
        <p:nvPr/>
      </p:nvGrpSpPr>
      <p:grpSpPr>
        <a:xfrm>
          <a:off x="0" y="0"/>
          <a:ext cx="0" cy="0"/>
          <a:chOff x="0" y="0"/>
          <a:chExt cx="0" cy="0"/>
        </a:xfrm>
      </p:grpSpPr>
      <p:sp>
        <p:nvSpPr>
          <p:cNvPr id="18" name="Marcador de texto 72">
            <a:extLst>
              <a:ext uri="{FF2B5EF4-FFF2-40B4-BE49-F238E27FC236}">
                <a16:creationId xmlns:a16="http://schemas.microsoft.com/office/drawing/2014/main" id="{56DFAD2A-F2E0-F74A-89E8-ECCE98F861E7}"/>
              </a:ext>
            </a:extLst>
          </p:cNvPr>
          <p:cNvSpPr>
            <a:spLocks noGrp="1"/>
          </p:cNvSpPr>
          <p:nvPr>
            <p:ph type="body" sz="quarter" idx="21" hasCustomPrompt="1"/>
          </p:nvPr>
        </p:nvSpPr>
        <p:spPr>
          <a:xfrm>
            <a:off x="285089" y="1885739"/>
            <a:ext cx="4721161" cy="342900"/>
          </a:xfrm>
          <a:prstGeom prst="rect">
            <a:avLst/>
          </a:prstGeom>
        </p:spPr>
        <p:txBody>
          <a:bodyPr/>
          <a:lstStyle>
            <a:lvl1pPr marL="0" indent="0">
              <a:spcBef>
                <a:spcPts val="100"/>
              </a:spcBef>
              <a:buNone/>
              <a:defRPr sz="1300" b="1">
                <a:solidFill>
                  <a:schemeClr val="tx1"/>
                </a:solidFill>
                <a:latin typeface="Visuelt Pro" panose="020B0503040202040104" pitchFamily="34" charset="0"/>
              </a:defRPr>
            </a:lvl1pPr>
          </a:lstStyle>
          <a:p>
            <a:r>
              <a:rPr lang="es-ES" dirty="0"/>
              <a:t>Título párrafo</a:t>
            </a:r>
          </a:p>
        </p:txBody>
      </p:sp>
      <p:sp>
        <p:nvSpPr>
          <p:cNvPr id="20" name="Marcador de texto 25">
            <a:extLst>
              <a:ext uri="{FF2B5EF4-FFF2-40B4-BE49-F238E27FC236}">
                <a16:creationId xmlns:a16="http://schemas.microsoft.com/office/drawing/2014/main" id="{20E762A7-AB1F-594B-A340-FF5D4F7B0B1D}"/>
              </a:ext>
            </a:extLst>
          </p:cNvPr>
          <p:cNvSpPr>
            <a:spLocks noGrp="1"/>
          </p:cNvSpPr>
          <p:nvPr>
            <p:ph type="body" sz="quarter" idx="10" hasCustomPrompt="1"/>
          </p:nvPr>
        </p:nvSpPr>
        <p:spPr>
          <a:xfrm>
            <a:off x="257464" y="894089"/>
            <a:ext cx="4114249" cy="523642"/>
          </a:xfrm>
          <a:prstGeom prst="rect">
            <a:avLst/>
          </a:prstGeom>
        </p:spPr>
        <p:txBody>
          <a:bodyPr/>
          <a:lstStyle>
            <a:lvl1pPr marL="0" indent="0">
              <a:buNone/>
              <a:defRPr sz="3100" b="1" i="0">
                <a:solidFill>
                  <a:schemeClr val="tx1"/>
                </a:solidFill>
                <a:latin typeface="Periodico Display Rg" panose="02000504080000020004" pitchFamily="50" charset="0"/>
                <a:cs typeface="Times New Roman" panose="02020603050405020304" pitchFamily="18" charset="0"/>
              </a:defRPr>
            </a:lvl1pPr>
          </a:lstStyle>
          <a:p>
            <a:r>
              <a:rPr lang="es-ES" dirty="0"/>
              <a:t>Título </a:t>
            </a:r>
            <a:r>
              <a:rPr lang="es-ES" dirty="0" err="1"/>
              <a:t>slide</a:t>
            </a:r>
            <a:endParaRPr lang="es-ES" dirty="0"/>
          </a:p>
        </p:txBody>
      </p:sp>
      <p:sp>
        <p:nvSpPr>
          <p:cNvPr id="21" name="Marcador de texto 25">
            <a:extLst>
              <a:ext uri="{FF2B5EF4-FFF2-40B4-BE49-F238E27FC236}">
                <a16:creationId xmlns:a16="http://schemas.microsoft.com/office/drawing/2014/main" id="{468D7502-58FE-6643-944A-CFE1CE85A538}"/>
              </a:ext>
            </a:extLst>
          </p:cNvPr>
          <p:cNvSpPr>
            <a:spLocks noGrp="1"/>
          </p:cNvSpPr>
          <p:nvPr>
            <p:ph type="body" sz="quarter" idx="11" hasCustomPrompt="1"/>
          </p:nvPr>
        </p:nvSpPr>
        <p:spPr>
          <a:xfrm>
            <a:off x="257464" y="306003"/>
            <a:ext cx="4159359" cy="282083"/>
          </a:xfrm>
          <a:prstGeom prst="rect">
            <a:avLst/>
          </a:prstGeom>
        </p:spPr>
        <p:txBody>
          <a:bodyPr anchor="ctr" anchorCtr="0"/>
          <a:lstStyle>
            <a:lvl1pPr marL="0" indent="0">
              <a:buNone/>
              <a:defRPr sz="1200" b="1">
                <a:solidFill>
                  <a:schemeClr val="tx1"/>
                </a:solidFill>
                <a:latin typeface="Visuelt Pro" panose="020B0503040202040104" pitchFamily="34" charset="0"/>
              </a:defRPr>
            </a:lvl1pPr>
          </a:lstStyle>
          <a:p>
            <a:r>
              <a:rPr lang="es-ES" dirty="0"/>
              <a:t>00. Título capítulo</a:t>
            </a:r>
          </a:p>
        </p:txBody>
      </p:sp>
      <p:sp>
        <p:nvSpPr>
          <p:cNvPr id="22" name="Marcador de texto 72">
            <a:extLst>
              <a:ext uri="{FF2B5EF4-FFF2-40B4-BE49-F238E27FC236}">
                <a16:creationId xmlns:a16="http://schemas.microsoft.com/office/drawing/2014/main" id="{E018DC42-B9C2-B340-BB46-3221EDF8690E}"/>
              </a:ext>
            </a:extLst>
          </p:cNvPr>
          <p:cNvSpPr>
            <a:spLocks noGrp="1"/>
          </p:cNvSpPr>
          <p:nvPr>
            <p:ph type="body" sz="quarter" idx="22" hasCustomPrompt="1"/>
          </p:nvPr>
        </p:nvSpPr>
        <p:spPr>
          <a:xfrm>
            <a:off x="285090" y="2424902"/>
            <a:ext cx="4693536" cy="3747297"/>
          </a:xfrm>
          <a:prstGeom prst="rect">
            <a:avLst/>
          </a:prstGeom>
        </p:spPr>
        <p:txBody>
          <a:bodyPr/>
          <a:lstStyle>
            <a:lvl1pPr marL="0" indent="0" algn="just">
              <a:spcBef>
                <a:spcPts val="100"/>
              </a:spcBef>
              <a:buNone/>
              <a:defRPr sz="1600" b="0">
                <a:solidFill>
                  <a:schemeClr val="tx1"/>
                </a:solidFill>
                <a:latin typeface="Visuelt Pro" panose="020B0503040202040104" pitchFamily="34" charset="0"/>
              </a:defRPr>
            </a:lvl1pPr>
          </a:lstStyle>
          <a:p>
            <a:r>
              <a:rPr lang="es-ES" dirty="0"/>
              <a:t>Texto pequeño </a:t>
            </a:r>
            <a:r>
              <a:rPr lang="es-ES" dirty="0" err="1"/>
              <a:t>lorem</a:t>
            </a:r>
            <a:r>
              <a:rPr lang="es-ES" dirty="0"/>
              <a:t> </a:t>
            </a:r>
            <a:r>
              <a:rPr lang="es-ES" dirty="0" err="1"/>
              <a:t>ipsum</a:t>
            </a:r>
            <a:r>
              <a:rPr lang="es-ES" dirty="0"/>
              <a:t> dolor </a:t>
            </a:r>
            <a:r>
              <a:rPr lang="es-ES" dirty="0" err="1"/>
              <a:t>sit</a:t>
            </a:r>
            <a:r>
              <a:rPr lang="es-ES" dirty="0"/>
              <a:t> </a:t>
            </a:r>
            <a:r>
              <a:rPr lang="es-ES" dirty="0" err="1"/>
              <a:t>amet</a:t>
            </a:r>
            <a:r>
              <a:rPr lang="es-ES" dirty="0"/>
              <a:t>, </a:t>
            </a:r>
            <a:r>
              <a:rPr lang="es-ES" dirty="0" err="1"/>
              <a:t>consectetuer</a:t>
            </a:r>
            <a:r>
              <a:rPr lang="es-ES" dirty="0"/>
              <a:t> </a:t>
            </a:r>
            <a:r>
              <a:rPr lang="es-ES" dirty="0" err="1"/>
              <a:t>adipiscing</a:t>
            </a:r>
            <a:r>
              <a:rPr lang="es-ES" dirty="0"/>
              <a:t> </a:t>
            </a:r>
            <a:r>
              <a:rPr lang="es-ES" dirty="0" err="1"/>
              <a:t>elit</a:t>
            </a:r>
            <a:r>
              <a:rPr lang="es-ES" dirty="0"/>
              <a:t>, sed </a:t>
            </a:r>
            <a:r>
              <a:rPr lang="es-ES" dirty="0" err="1"/>
              <a:t>diam</a:t>
            </a:r>
            <a:r>
              <a:rPr lang="es-ES" dirty="0"/>
              <a:t> </a:t>
            </a:r>
            <a:r>
              <a:rPr lang="es-ES" dirty="0" err="1"/>
              <a:t>nonummy</a:t>
            </a:r>
            <a:r>
              <a:rPr lang="es-ES" dirty="0"/>
              <a:t> </a:t>
            </a:r>
            <a:r>
              <a:rPr lang="es-ES" dirty="0" err="1"/>
              <a:t>nibh</a:t>
            </a:r>
            <a:r>
              <a:rPr lang="es-ES" dirty="0"/>
              <a:t> </a:t>
            </a:r>
            <a:r>
              <a:rPr lang="es-ES" dirty="0" err="1"/>
              <a:t>euismod</a:t>
            </a:r>
            <a:r>
              <a:rPr lang="es-ES" dirty="0"/>
              <a:t> </a:t>
            </a:r>
            <a:r>
              <a:rPr lang="es-ES" dirty="0" err="1"/>
              <a:t>tincidunt</a:t>
            </a:r>
            <a:r>
              <a:rPr lang="es-ES" dirty="0"/>
              <a:t> ut </a:t>
            </a:r>
            <a:r>
              <a:rPr lang="es-ES" dirty="0" err="1"/>
              <a:t>laoreet</a:t>
            </a:r>
            <a:r>
              <a:rPr lang="es-ES" dirty="0"/>
              <a:t> </a:t>
            </a:r>
            <a:r>
              <a:rPr lang="es-ES" dirty="0" err="1"/>
              <a:t>dolore</a:t>
            </a:r>
            <a:r>
              <a:rPr lang="es-ES" dirty="0"/>
              <a:t> magna </a:t>
            </a:r>
            <a:r>
              <a:rPr lang="es-ES" dirty="0" err="1"/>
              <a:t>aliquam</a:t>
            </a:r>
            <a:r>
              <a:rPr lang="es-ES" dirty="0"/>
              <a:t> </a:t>
            </a:r>
            <a:r>
              <a:rPr lang="es-ES" dirty="0" err="1"/>
              <a:t>erat</a:t>
            </a:r>
            <a:r>
              <a:rPr lang="es-ES" dirty="0"/>
              <a:t> </a:t>
            </a:r>
            <a:r>
              <a:rPr lang="es-ES" dirty="0" err="1"/>
              <a:t>volutpat</a:t>
            </a:r>
            <a:r>
              <a:rPr lang="es-ES" dirty="0"/>
              <a:t>. Ut </a:t>
            </a:r>
            <a:r>
              <a:rPr lang="es-ES" dirty="0" err="1"/>
              <a:t>wisi</a:t>
            </a:r>
            <a:r>
              <a:rPr lang="es-ES" dirty="0"/>
              <a:t> </a:t>
            </a:r>
            <a:r>
              <a:rPr lang="es-ES" dirty="0" err="1"/>
              <a:t>enim</a:t>
            </a:r>
            <a:r>
              <a:rPr lang="es-ES" dirty="0"/>
              <a:t> ad </a:t>
            </a:r>
            <a:r>
              <a:rPr lang="es-ES" dirty="0" err="1"/>
              <a:t>minim</a:t>
            </a:r>
            <a:r>
              <a:rPr lang="es-ES" dirty="0"/>
              <a:t> </a:t>
            </a:r>
            <a:r>
              <a:rPr lang="es-ES" dirty="0" err="1"/>
              <a:t>veniam</a:t>
            </a:r>
            <a:r>
              <a:rPr lang="es-ES" dirty="0"/>
              <a:t>, </a:t>
            </a:r>
            <a:r>
              <a:rPr lang="es-ES" dirty="0" err="1"/>
              <a:t>quis</a:t>
            </a:r>
            <a:r>
              <a:rPr lang="es-ES" dirty="0"/>
              <a:t> </a:t>
            </a:r>
            <a:r>
              <a:rPr lang="es-ES" dirty="0" err="1"/>
              <a:t>nostrud</a:t>
            </a:r>
            <a:r>
              <a:rPr lang="es-ES" dirty="0"/>
              <a:t> </a:t>
            </a:r>
            <a:r>
              <a:rPr lang="es-ES" dirty="0" err="1"/>
              <a:t>exerci</a:t>
            </a:r>
            <a:r>
              <a:rPr lang="es-ES" dirty="0"/>
              <a:t> </a:t>
            </a:r>
            <a:r>
              <a:rPr lang="es-ES" dirty="0" err="1"/>
              <a:t>tation</a:t>
            </a:r>
            <a:r>
              <a:rPr lang="es-ES" dirty="0"/>
              <a:t> </a:t>
            </a:r>
            <a:r>
              <a:rPr lang="es-ES" dirty="0" err="1"/>
              <a:t>ullamcorper</a:t>
            </a:r>
            <a:r>
              <a:rPr lang="es-ES" dirty="0"/>
              <a:t> </a:t>
            </a:r>
            <a:r>
              <a:rPr lang="es-ES" dirty="0" err="1"/>
              <a:t>suscipit</a:t>
            </a:r>
            <a:r>
              <a:rPr lang="es-ES" dirty="0"/>
              <a:t> </a:t>
            </a:r>
            <a:r>
              <a:rPr lang="es-ES" dirty="0" err="1"/>
              <a:t>lobortis</a:t>
            </a:r>
            <a:r>
              <a:rPr lang="es-ES" dirty="0"/>
              <a:t> </a:t>
            </a:r>
            <a:r>
              <a:rPr lang="es-ES" dirty="0" err="1"/>
              <a:t>nisl</a:t>
            </a:r>
            <a:r>
              <a:rPr lang="es-ES" dirty="0"/>
              <a:t> ut </a:t>
            </a:r>
            <a:r>
              <a:rPr lang="es-ES" dirty="0" err="1"/>
              <a:t>aliquip</a:t>
            </a:r>
            <a:r>
              <a:rPr lang="es-ES" dirty="0"/>
              <a:t> ex </a:t>
            </a:r>
            <a:r>
              <a:rPr lang="es-ES" dirty="0" err="1"/>
              <a:t>ea</a:t>
            </a:r>
            <a:r>
              <a:rPr lang="es-ES" dirty="0"/>
              <a:t> commodo </a:t>
            </a:r>
            <a:r>
              <a:rPr lang="es-ES" dirty="0" err="1"/>
              <a:t>consequat</a:t>
            </a:r>
            <a:r>
              <a:rPr lang="es-ES" dirty="0"/>
              <a:t>. Destacado </a:t>
            </a:r>
            <a:r>
              <a:rPr lang="es-ES" dirty="0" err="1"/>
              <a:t>autem</a:t>
            </a:r>
            <a:r>
              <a:rPr lang="es-ES" dirty="0"/>
              <a:t> </a:t>
            </a:r>
            <a:r>
              <a:rPr lang="es-ES" dirty="0" err="1"/>
              <a:t>vel</a:t>
            </a:r>
            <a:r>
              <a:rPr lang="es-ES" dirty="0"/>
              <a:t> </a:t>
            </a:r>
            <a:r>
              <a:rPr lang="es-ES" dirty="0" err="1"/>
              <a:t>eum</a:t>
            </a:r>
            <a:r>
              <a:rPr lang="es-ES" dirty="0"/>
              <a:t> </a:t>
            </a:r>
            <a:r>
              <a:rPr lang="es-ES" dirty="0" err="1"/>
              <a:t>iriure</a:t>
            </a:r>
            <a:r>
              <a:rPr lang="es-ES" dirty="0"/>
              <a:t> dolor in </a:t>
            </a:r>
            <a:r>
              <a:rPr lang="es-ES" dirty="0" err="1"/>
              <a:t>hendrerit</a:t>
            </a:r>
            <a:r>
              <a:rPr lang="es-ES" dirty="0"/>
              <a:t> in </a:t>
            </a:r>
            <a:r>
              <a:rPr lang="es-ES" dirty="0" err="1"/>
              <a:t>vulputate</a:t>
            </a:r>
            <a:r>
              <a:rPr lang="es-ES" dirty="0"/>
              <a:t> </a:t>
            </a:r>
            <a:r>
              <a:rPr lang="es-ES" dirty="0" err="1"/>
              <a:t>velit</a:t>
            </a:r>
            <a:r>
              <a:rPr lang="es-ES" dirty="0"/>
              <a:t> </a:t>
            </a:r>
            <a:r>
              <a:rPr lang="es-ES" dirty="0" err="1"/>
              <a:t>esse</a:t>
            </a:r>
            <a:r>
              <a:rPr lang="es-ES" dirty="0"/>
              <a:t> </a:t>
            </a:r>
            <a:r>
              <a:rPr lang="es-ES" dirty="0" err="1"/>
              <a:t>molestie</a:t>
            </a:r>
            <a:r>
              <a:rPr lang="es-ES" dirty="0"/>
              <a:t> </a:t>
            </a:r>
            <a:r>
              <a:rPr lang="es-ES" dirty="0" err="1"/>
              <a:t>consequat</a:t>
            </a:r>
            <a:r>
              <a:rPr lang="es-ES" dirty="0"/>
              <a:t>, </a:t>
            </a:r>
            <a:r>
              <a:rPr lang="es-ES" dirty="0" err="1"/>
              <a:t>vel</a:t>
            </a:r>
            <a:r>
              <a:rPr lang="es-ES" dirty="0"/>
              <a:t> </a:t>
            </a:r>
            <a:r>
              <a:rPr lang="es-ES" dirty="0" err="1"/>
              <a:t>illum</a:t>
            </a:r>
            <a:r>
              <a:rPr lang="es-ES" dirty="0"/>
              <a:t> </a:t>
            </a:r>
            <a:r>
              <a:rPr lang="es-ES" dirty="0" err="1"/>
              <a:t>dolore</a:t>
            </a:r>
            <a:r>
              <a:rPr lang="es-ES" dirty="0"/>
              <a:t> </a:t>
            </a:r>
            <a:r>
              <a:rPr lang="es-ES" dirty="0" err="1"/>
              <a:t>eu</a:t>
            </a:r>
            <a:r>
              <a:rPr lang="es-ES" dirty="0"/>
              <a:t> </a:t>
            </a:r>
            <a:r>
              <a:rPr lang="es-ES" dirty="0" err="1"/>
              <a:t>feugiat</a:t>
            </a:r>
            <a:r>
              <a:rPr lang="es-ES" dirty="0"/>
              <a:t> </a:t>
            </a:r>
            <a:r>
              <a:rPr lang="es-ES" dirty="0" err="1"/>
              <a:t>nulla</a:t>
            </a:r>
            <a:r>
              <a:rPr lang="es-ES" dirty="0"/>
              <a:t> </a:t>
            </a:r>
            <a:r>
              <a:rPr lang="es-ES" dirty="0" err="1"/>
              <a:t>facilisis</a:t>
            </a:r>
            <a:r>
              <a:rPr lang="es-ES" dirty="0"/>
              <a:t> at vero eros et </a:t>
            </a:r>
            <a:r>
              <a:rPr lang="es-ES" dirty="0" err="1"/>
              <a:t>accumsan</a:t>
            </a:r>
            <a:r>
              <a:rPr lang="es-ES" dirty="0"/>
              <a:t> et </a:t>
            </a:r>
            <a:r>
              <a:rPr lang="es-ES" dirty="0" err="1"/>
              <a:t>iusto</a:t>
            </a:r>
            <a:r>
              <a:rPr lang="es-ES" dirty="0"/>
              <a:t> odio </a:t>
            </a:r>
            <a:r>
              <a:rPr lang="es-ES" dirty="0" err="1"/>
              <a:t>dignissim</a:t>
            </a:r>
            <a:r>
              <a:rPr lang="es-ES" dirty="0"/>
              <a:t> </a:t>
            </a:r>
            <a:r>
              <a:rPr lang="es-ES" dirty="0" err="1"/>
              <a:t>qui</a:t>
            </a:r>
            <a:r>
              <a:rPr lang="es-ES" dirty="0"/>
              <a:t> </a:t>
            </a:r>
            <a:r>
              <a:rPr lang="es-ES" dirty="0" err="1"/>
              <a:t>blandit</a:t>
            </a:r>
            <a:r>
              <a:rPr lang="es-ES" dirty="0"/>
              <a:t> dolor </a:t>
            </a:r>
            <a:r>
              <a:rPr lang="es-ES" dirty="0" err="1"/>
              <a:t>sit</a:t>
            </a:r>
            <a:r>
              <a:rPr lang="es-ES" dirty="0"/>
              <a:t> </a:t>
            </a:r>
            <a:r>
              <a:rPr lang="es-ES" dirty="0" err="1"/>
              <a:t>amet</a:t>
            </a:r>
            <a:r>
              <a:rPr lang="es-ES" dirty="0"/>
              <a:t>, </a:t>
            </a:r>
            <a:r>
              <a:rPr lang="es-ES" dirty="0" err="1"/>
              <a:t>consectetuer</a:t>
            </a:r>
            <a:r>
              <a:rPr lang="es-ES" dirty="0"/>
              <a:t> </a:t>
            </a:r>
            <a:r>
              <a:rPr lang="es-ES" dirty="0" err="1"/>
              <a:t>adipiscing</a:t>
            </a:r>
            <a:r>
              <a:rPr lang="es-ES" dirty="0"/>
              <a:t> </a:t>
            </a:r>
            <a:r>
              <a:rPr lang="es-ES" dirty="0" err="1"/>
              <a:t>elit</a:t>
            </a:r>
            <a:r>
              <a:rPr lang="es-ES" dirty="0"/>
              <a:t> </a:t>
            </a:r>
            <a:r>
              <a:rPr lang="es-ES" dirty="0" err="1"/>
              <a:t>hendrerit</a:t>
            </a:r>
            <a:r>
              <a:rPr lang="es-ES" dirty="0"/>
              <a:t> in </a:t>
            </a:r>
            <a:r>
              <a:rPr lang="es-ES" dirty="0" err="1"/>
              <a:t>vulputate</a:t>
            </a:r>
            <a:r>
              <a:rPr lang="es-ES" dirty="0"/>
              <a:t> </a:t>
            </a:r>
            <a:r>
              <a:rPr lang="es-ES" dirty="0" err="1"/>
              <a:t>velit</a:t>
            </a:r>
            <a:r>
              <a:rPr lang="es-ES" dirty="0"/>
              <a:t> </a:t>
            </a:r>
            <a:r>
              <a:rPr lang="es-ES" dirty="0" err="1"/>
              <a:t>esse</a:t>
            </a:r>
            <a:r>
              <a:rPr lang="es-ES" dirty="0"/>
              <a:t> </a:t>
            </a:r>
            <a:r>
              <a:rPr lang="es-ES" dirty="0" err="1"/>
              <a:t>molestie</a:t>
            </a:r>
            <a:r>
              <a:rPr lang="es-ES" dirty="0"/>
              <a:t> </a:t>
            </a:r>
            <a:r>
              <a:rPr lang="es-ES" dirty="0" err="1"/>
              <a:t>consequat</a:t>
            </a:r>
            <a:r>
              <a:rPr lang="es-ES" dirty="0"/>
              <a:t>, </a:t>
            </a:r>
            <a:r>
              <a:rPr lang="es-ES" dirty="0" err="1"/>
              <a:t>vel</a:t>
            </a:r>
            <a:r>
              <a:rPr lang="es-ES" dirty="0"/>
              <a:t> </a:t>
            </a:r>
            <a:r>
              <a:rPr lang="es-ES" dirty="0" err="1"/>
              <a:t>illum</a:t>
            </a:r>
            <a:r>
              <a:rPr lang="es-ES" dirty="0"/>
              <a:t>.</a:t>
            </a:r>
          </a:p>
        </p:txBody>
      </p:sp>
      <p:sp>
        <p:nvSpPr>
          <p:cNvPr id="6" name="Marcador de gráfico 2">
            <a:extLst>
              <a:ext uri="{FF2B5EF4-FFF2-40B4-BE49-F238E27FC236}">
                <a16:creationId xmlns:a16="http://schemas.microsoft.com/office/drawing/2014/main" id="{185F0562-4270-2042-B1D5-CAF7DABDD0AF}"/>
              </a:ext>
            </a:extLst>
          </p:cNvPr>
          <p:cNvSpPr>
            <a:spLocks noGrp="1"/>
          </p:cNvSpPr>
          <p:nvPr>
            <p:ph type="chart" sz="quarter" idx="23"/>
          </p:nvPr>
        </p:nvSpPr>
        <p:spPr>
          <a:xfrm>
            <a:off x="6151563" y="1885739"/>
            <a:ext cx="5345672" cy="4293184"/>
          </a:xfrm>
          <a:prstGeom prst="rect">
            <a:avLst/>
          </a:prstGeom>
        </p:spPr>
        <p:txBody>
          <a:bodyPr/>
          <a:lstStyle>
            <a:lvl1pPr>
              <a:defRPr>
                <a:latin typeface="Visuelt Pro" panose="020B0503040202040104" pitchFamily="34" charset="0"/>
              </a:defRPr>
            </a:lvl1pPr>
          </a:lstStyle>
          <a:p>
            <a:endParaRPr lang="es-ES"/>
          </a:p>
        </p:txBody>
      </p:sp>
    </p:spTree>
    <p:extLst>
      <p:ext uri="{BB962C8B-B14F-4D97-AF65-F5344CB8AC3E}">
        <p14:creationId xmlns:p14="http://schemas.microsoft.com/office/powerpoint/2010/main" val="35392048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_Título vertical y texto">
    <p:spTree>
      <p:nvGrpSpPr>
        <p:cNvPr id="1" name=""/>
        <p:cNvGrpSpPr/>
        <p:nvPr/>
      </p:nvGrpSpPr>
      <p:grpSpPr>
        <a:xfrm>
          <a:off x="0" y="0"/>
          <a:ext cx="0" cy="0"/>
          <a:chOff x="0" y="0"/>
          <a:chExt cx="0" cy="0"/>
        </a:xfrm>
      </p:grpSpPr>
      <p:sp>
        <p:nvSpPr>
          <p:cNvPr id="20" name="Marcador de texto 25">
            <a:extLst>
              <a:ext uri="{FF2B5EF4-FFF2-40B4-BE49-F238E27FC236}">
                <a16:creationId xmlns:a16="http://schemas.microsoft.com/office/drawing/2014/main" id="{20E762A7-AB1F-594B-A340-FF5D4F7B0B1D}"/>
              </a:ext>
            </a:extLst>
          </p:cNvPr>
          <p:cNvSpPr>
            <a:spLocks noGrp="1"/>
          </p:cNvSpPr>
          <p:nvPr>
            <p:ph type="body" sz="quarter" idx="10" hasCustomPrompt="1"/>
          </p:nvPr>
        </p:nvSpPr>
        <p:spPr>
          <a:xfrm>
            <a:off x="257464" y="894089"/>
            <a:ext cx="4114249" cy="523642"/>
          </a:xfrm>
          <a:prstGeom prst="rect">
            <a:avLst/>
          </a:prstGeom>
        </p:spPr>
        <p:txBody>
          <a:bodyPr/>
          <a:lstStyle>
            <a:lvl1pPr marL="0" indent="0">
              <a:buNone/>
              <a:defRPr sz="3100" b="1" i="0">
                <a:solidFill>
                  <a:schemeClr val="tx1"/>
                </a:solidFill>
                <a:latin typeface="Periodico Display Rg" panose="02000504080000020004" pitchFamily="50" charset="0"/>
                <a:cs typeface="Times New Roman" panose="02020603050405020304" pitchFamily="18" charset="0"/>
              </a:defRPr>
            </a:lvl1pPr>
          </a:lstStyle>
          <a:p>
            <a:r>
              <a:rPr lang="es-ES" dirty="0"/>
              <a:t>Título </a:t>
            </a:r>
            <a:r>
              <a:rPr lang="es-ES" dirty="0" err="1"/>
              <a:t>slide</a:t>
            </a:r>
            <a:endParaRPr lang="es-ES" dirty="0"/>
          </a:p>
        </p:txBody>
      </p:sp>
      <p:sp>
        <p:nvSpPr>
          <p:cNvPr id="21" name="Marcador de texto 25">
            <a:extLst>
              <a:ext uri="{FF2B5EF4-FFF2-40B4-BE49-F238E27FC236}">
                <a16:creationId xmlns:a16="http://schemas.microsoft.com/office/drawing/2014/main" id="{468D7502-58FE-6643-944A-CFE1CE85A538}"/>
              </a:ext>
            </a:extLst>
          </p:cNvPr>
          <p:cNvSpPr>
            <a:spLocks noGrp="1"/>
          </p:cNvSpPr>
          <p:nvPr>
            <p:ph type="body" sz="quarter" idx="11" hasCustomPrompt="1"/>
          </p:nvPr>
        </p:nvSpPr>
        <p:spPr>
          <a:xfrm>
            <a:off x="257464" y="306003"/>
            <a:ext cx="4159359" cy="282083"/>
          </a:xfrm>
          <a:prstGeom prst="rect">
            <a:avLst/>
          </a:prstGeom>
        </p:spPr>
        <p:txBody>
          <a:bodyPr anchor="ctr" anchorCtr="0"/>
          <a:lstStyle>
            <a:lvl1pPr marL="0" indent="0">
              <a:buNone/>
              <a:defRPr sz="1200" b="1">
                <a:solidFill>
                  <a:schemeClr val="tx1"/>
                </a:solidFill>
                <a:latin typeface="Visuelt Pro" panose="020B0503040202040104" pitchFamily="34" charset="0"/>
              </a:defRPr>
            </a:lvl1pPr>
          </a:lstStyle>
          <a:p>
            <a:r>
              <a:rPr lang="es-ES" dirty="0"/>
              <a:t>00. Título capítulo</a:t>
            </a:r>
          </a:p>
        </p:txBody>
      </p:sp>
      <p:sp>
        <p:nvSpPr>
          <p:cNvPr id="7" name="Marcador de gráfico 2">
            <a:extLst>
              <a:ext uri="{FF2B5EF4-FFF2-40B4-BE49-F238E27FC236}">
                <a16:creationId xmlns:a16="http://schemas.microsoft.com/office/drawing/2014/main" id="{185F0562-4270-2042-B1D5-CAF7DABDD0AF}"/>
              </a:ext>
            </a:extLst>
          </p:cNvPr>
          <p:cNvSpPr>
            <a:spLocks noGrp="1"/>
          </p:cNvSpPr>
          <p:nvPr>
            <p:ph type="chart" sz="quarter" idx="22"/>
          </p:nvPr>
        </p:nvSpPr>
        <p:spPr>
          <a:xfrm>
            <a:off x="257464" y="1713870"/>
            <a:ext cx="11705935" cy="4493034"/>
          </a:xfrm>
          <a:prstGeom prst="rect">
            <a:avLst/>
          </a:prstGeom>
        </p:spPr>
        <p:txBody>
          <a:bodyPr/>
          <a:lstStyle>
            <a:lvl1pPr>
              <a:defRPr>
                <a:latin typeface="Visuelt Pro" panose="020B0503040202040104" pitchFamily="34" charset="0"/>
              </a:defRPr>
            </a:lvl1pPr>
          </a:lstStyle>
          <a:p>
            <a:endParaRPr lang="es-ES" dirty="0"/>
          </a:p>
        </p:txBody>
      </p:sp>
    </p:spTree>
    <p:extLst>
      <p:ext uri="{BB962C8B-B14F-4D97-AF65-F5344CB8AC3E}">
        <p14:creationId xmlns:p14="http://schemas.microsoft.com/office/powerpoint/2010/main" val="272650565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5_Título vertical y texto">
    <p:spTree>
      <p:nvGrpSpPr>
        <p:cNvPr id="1" name=""/>
        <p:cNvGrpSpPr/>
        <p:nvPr/>
      </p:nvGrpSpPr>
      <p:grpSpPr>
        <a:xfrm>
          <a:off x="0" y="0"/>
          <a:ext cx="0" cy="0"/>
          <a:chOff x="0" y="0"/>
          <a:chExt cx="0" cy="0"/>
        </a:xfrm>
      </p:grpSpPr>
      <p:sp>
        <p:nvSpPr>
          <p:cNvPr id="5" name="Rombo 4">
            <a:extLst>
              <a:ext uri="{FF2B5EF4-FFF2-40B4-BE49-F238E27FC236}">
                <a16:creationId xmlns:a16="http://schemas.microsoft.com/office/drawing/2014/main" id="{57CD9B45-27E0-CC40-A39C-24FF77A19D3B}"/>
              </a:ext>
            </a:extLst>
          </p:cNvPr>
          <p:cNvSpPr/>
          <p:nvPr userDrawn="1"/>
        </p:nvSpPr>
        <p:spPr>
          <a:xfrm>
            <a:off x="5973945" y="757511"/>
            <a:ext cx="5379180" cy="5297909"/>
          </a:xfrm>
          <a:prstGeom prst="diamond">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bg2"/>
              </a:solidFill>
            </a:endParaRPr>
          </a:p>
        </p:txBody>
      </p:sp>
      <p:sp>
        <p:nvSpPr>
          <p:cNvPr id="6" name="Rombo 5">
            <a:extLst>
              <a:ext uri="{FF2B5EF4-FFF2-40B4-BE49-F238E27FC236}">
                <a16:creationId xmlns:a16="http://schemas.microsoft.com/office/drawing/2014/main" id="{98F20B88-4C42-F449-B1D0-F80BED20EB66}"/>
              </a:ext>
            </a:extLst>
          </p:cNvPr>
          <p:cNvSpPr/>
          <p:nvPr userDrawn="1"/>
        </p:nvSpPr>
        <p:spPr>
          <a:xfrm rot="2700000">
            <a:off x="2289035" y="-2845056"/>
            <a:ext cx="5379180" cy="5297909"/>
          </a:xfrm>
          <a:prstGeom prst="diamond">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bg2"/>
              </a:solidFill>
            </a:endParaRPr>
          </a:p>
        </p:txBody>
      </p:sp>
      <p:sp>
        <p:nvSpPr>
          <p:cNvPr id="8" name="Rombo 7">
            <a:extLst>
              <a:ext uri="{FF2B5EF4-FFF2-40B4-BE49-F238E27FC236}">
                <a16:creationId xmlns:a16="http://schemas.microsoft.com/office/drawing/2014/main" id="{9CBCBA42-EC4D-6346-AED1-F59B0909EACA}"/>
              </a:ext>
            </a:extLst>
          </p:cNvPr>
          <p:cNvSpPr/>
          <p:nvPr userDrawn="1"/>
        </p:nvSpPr>
        <p:spPr>
          <a:xfrm rot="2700000">
            <a:off x="9555683" y="4308303"/>
            <a:ext cx="5379180" cy="5297909"/>
          </a:xfrm>
          <a:prstGeom prst="diamond">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bg2"/>
              </a:solidFill>
            </a:endParaRPr>
          </a:p>
        </p:txBody>
      </p:sp>
      <p:sp>
        <p:nvSpPr>
          <p:cNvPr id="20" name="Marcador de texto 25">
            <a:extLst>
              <a:ext uri="{FF2B5EF4-FFF2-40B4-BE49-F238E27FC236}">
                <a16:creationId xmlns:a16="http://schemas.microsoft.com/office/drawing/2014/main" id="{20E762A7-AB1F-594B-A340-FF5D4F7B0B1D}"/>
              </a:ext>
            </a:extLst>
          </p:cNvPr>
          <p:cNvSpPr>
            <a:spLocks noGrp="1"/>
          </p:cNvSpPr>
          <p:nvPr>
            <p:ph type="body" sz="quarter" idx="10" hasCustomPrompt="1"/>
          </p:nvPr>
        </p:nvSpPr>
        <p:spPr>
          <a:xfrm>
            <a:off x="257464" y="894089"/>
            <a:ext cx="4114249" cy="523642"/>
          </a:xfrm>
          <a:prstGeom prst="rect">
            <a:avLst/>
          </a:prstGeom>
        </p:spPr>
        <p:txBody>
          <a:bodyPr/>
          <a:lstStyle>
            <a:lvl1pPr marL="0" indent="0">
              <a:buNone/>
              <a:defRPr sz="3100" b="1" i="0">
                <a:solidFill>
                  <a:schemeClr val="tx1"/>
                </a:solidFill>
                <a:latin typeface="Periodico Display Rg" panose="02000504080000020004" pitchFamily="50" charset="0"/>
                <a:cs typeface="Times New Roman" panose="02020603050405020304" pitchFamily="18" charset="0"/>
              </a:defRPr>
            </a:lvl1pPr>
          </a:lstStyle>
          <a:p>
            <a:r>
              <a:rPr lang="es-ES" dirty="0"/>
              <a:t>Título </a:t>
            </a:r>
            <a:r>
              <a:rPr lang="es-ES" dirty="0" err="1"/>
              <a:t>slide</a:t>
            </a:r>
            <a:endParaRPr lang="es-ES" dirty="0"/>
          </a:p>
        </p:txBody>
      </p:sp>
      <p:sp>
        <p:nvSpPr>
          <p:cNvPr id="21" name="Marcador de texto 25">
            <a:extLst>
              <a:ext uri="{FF2B5EF4-FFF2-40B4-BE49-F238E27FC236}">
                <a16:creationId xmlns:a16="http://schemas.microsoft.com/office/drawing/2014/main" id="{468D7502-58FE-6643-944A-CFE1CE85A538}"/>
              </a:ext>
            </a:extLst>
          </p:cNvPr>
          <p:cNvSpPr>
            <a:spLocks noGrp="1"/>
          </p:cNvSpPr>
          <p:nvPr>
            <p:ph type="body" sz="quarter" idx="11" hasCustomPrompt="1"/>
          </p:nvPr>
        </p:nvSpPr>
        <p:spPr>
          <a:xfrm>
            <a:off x="257464" y="306003"/>
            <a:ext cx="4159359" cy="282083"/>
          </a:xfrm>
          <a:prstGeom prst="rect">
            <a:avLst/>
          </a:prstGeom>
        </p:spPr>
        <p:txBody>
          <a:bodyPr anchor="ctr" anchorCtr="0"/>
          <a:lstStyle>
            <a:lvl1pPr marL="0" indent="0">
              <a:buNone/>
              <a:defRPr sz="1200" b="1">
                <a:solidFill>
                  <a:schemeClr val="tx1"/>
                </a:solidFill>
                <a:latin typeface="Visuelt Pro" panose="020B0503040202040104" pitchFamily="34" charset="0"/>
              </a:defRPr>
            </a:lvl1pPr>
          </a:lstStyle>
          <a:p>
            <a:r>
              <a:rPr lang="es-ES" dirty="0"/>
              <a:t>00. Título capítulo</a:t>
            </a:r>
          </a:p>
        </p:txBody>
      </p:sp>
      <p:sp>
        <p:nvSpPr>
          <p:cNvPr id="9" name="Marcador de texto 72">
            <a:extLst>
              <a:ext uri="{FF2B5EF4-FFF2-40B4-BE49-F238E27FC236}">
                <a16:creationId xmlns:a16="http://schemas.microsoft.com/office/drawing/2014/main" id="{E018DC42-B9C2-B340-BB46-3221EDF8690E}"/>
              </a:ext>
            </a:extLst>
          </p:cNvPr>
          <p:cNvSpPr>
            <a:spLocks noGrp="1"/>
          </p:cNvSpPr>
          <p:nvPr>
            <p:ph type="body" sz="quarter" idx="22" hasCustomPrompt="1"/>
          </p:nvPr>
        </p:nvSpPr>
        <p:spPr>
          <a:xfrm>
            <a:off x="285090" y="2011175"/>
            <a:ext cx="11556390" cy="3498086"/>
          </a:xfrm>
          <a:prstGeom prst="rect">
            <a:avLst/>
          </a:prstGeom>
        </p:spPr>
        <p:txBody>
          <a:bodyPr/>
          <a:lstStyle>
            <a:lvl1pPr marL="0" indent="0" algn="just">
              <a:spcBef>
                <a:spcPts val="100"/>
              </a:spcBef>
              <a:buNone/>
              <a:defRPr sz="1600" b="0">
                <a:solidFill>
                  <a:schemeClr val="tx1"/>
                </a:solidFill>
                <a:latin typeface="Visuelt Pro" panose="020B0503040202040104" pitchFamily="34" charset="0"/>
              </a:defRPr>
            </a:lvl1pPr>
          </a:lstStyle>
          <a:p>
            <a:r>
              <a:rPr lang="es-ES" dirty="0"/>
              <a:t>Texto pequeño </a:t>
            </a:r>
            <a:r>
              <a:rPr lang="es-ES" dirty="0" err="1"/>
              <a:t>lorem</a:t>
            </a:r>
            <a:r>
              <a:rPr lang="es-ES" dirty="0"/>
              <a:t> </a:t>
            </a:r>
            <a:r>
              <a:rPr lang="es-ES" dirty="0" err="1"/>
              <a:t>ipsum</a:t>
            </a:r>
            <a:r>
              <a:rPr lang="es-ES" dirty="0"/>
              <a:t> dolor </a:t>
            </a:r>
            <a:r>
              <a:rPr lang="es-ES" dirty="0" err="1"/>
              <a:t>sit</a:t>
            </a:r>
            <a:r>
              <a:rPr lang="es-ES" dirty="0"/>
              <a:t> </a:t>
            </a:r>
            <a:r>
              <a:rPr lang="es-ES" dirty="0" err="1"/>
              <a:t>amet</a:t>
            </a:r>
            <a:r>
              <a:rPr lang="es-ES" dirty="0"/>
              <a:t>, </a:t>
            </a:r>
            <a:r>
              <a:rPr lang="es-ES" dirty="0" err="1"/>
              <a:t>consectetuer</a:t>
            </a:r>
            <a:r>
              <a:rPr lang="es-ES" dirty="0"/>
              <a:t> </a:t>
            </a:r>
            <a:r>
              <a:rPr lang="es-ES" dirty="0" err="1"/>
              <a:t>adipiscing</a:t>
            </a:r>
            <a:r>
              <a:rPr lang="es-ES" dirty="0"/>
              <a:t> </a:t>
            </a:r>
            <a:r>
              <a:rPr lang="es-ES" dirty="0" err="1"/>
              <a:t>elit</a:t>
            </a:r>
            <a:r>
              <a:rPr lang="es-ES" dirty="0"/>
              <a:t>, sed </a:t>
            </a:r>
            <a:r>
              <a:rPr lang="es-ES" dirty="0" err="1"/>
              <a:t>diam</a:t>
            </a:r>
            <a:r>
              <a:rPr lang="es-ES" dirty="0"/>
              <a:t> </a:t>
            </a:r>
            <a:r>
              <a:rPr lang="es-ES" dirty="0" err="1"/>
              <a:t>nonummy</a:t>
            </a:r>
            <a:r>
              <a:rPr lang="es-ES" dirty="0"/>
              <a:t> </a:t>
            </a:r>
            <a:r>
              <a:rPr lang="es-ES" dirty="0" err="1"/>
              <a:t>nibh</a:t>
            </a:r>
            <a:r>
              <a:rPr lang="es-ES" dirty="0"/>
              <a:t> </a:t>
            </a:r>
            <a:r>
              <a:rPr lang="es-ES" dirty="0" err="1"/>
              <a:t>euismod</a:t>
            </a:r>
            <a:r>
              <a:rPr lang="es-ES" dirty="0"/>
              <a:t> </a:t>
            </a:r>
            <a:r>
              <a:rPr lang="es-ES" dirty="0" err="1"/>
              <a:t>tincidunt</a:t>
            </a:r>
            <a:r>
              <a:rPr lang="es-ES" dirty="0"/>
              <a:t> ut </a:t>
            </a:r>
            <a:r>
              <a:rPr lang="es-ES" dirty="0" err="1"/>
              <a:t>laoreet</a:t>
            </a:r>
            <a:r>
              <a:rPr lang="es-ES" dirty="0"/>
              <a:t> </a:t>
            </a:r>
            <a:r>
              <a:rPr lang="es-ES" dirty="0" err="1"/>
              <a:t>dolore</a:t>
            </a:r>
            <a:r>
              <a:rPr lang="es-ES" dirty="0"/>
              <a:t> magna </a:t>
            </a:r>
            <a:r>
              <a:rPr lang="es-ES" dirty="0" err="1"/>
              <a:t>aliquam</a:t>
            </a:r>
            <a:r>
              <a:rPr lang="es-ES" dirty="0"/>
              <a:t> </a:t>
            </a:r>
            <a:r>
              <a:rPr lang="es-ES" dirty="0" err="1"/>
              <a:t>erat</a:t>
            </a:r>
            <a:r>
              <a:rPr lang="es-ES" dirty="0"/>
              <a:t> </a:t>
            </a:r>
            <a:r>
              <a:rPr lang="es-ES" dirty="0" err="1"/>
              <a:t>volutpat</a:t>
            </a:r>
            <a:r>
              <a:rPr lang="es-ES" dirty="0"/>
              <a:t>. Ut </a:t>
            </a:r>
            <a:r>
              <a:rPr lang="es-ES" dirty="0" err="1"/>
              <a:t>wisi</a:t>
            </a:r>
            <a:r>
              <a:rPr lang="es-ES" dirty="0"/>
              <a:t> </a:t>
            </a:r>
            <a:r>
              <a:rPr lang="es-ES" dirty="0" err="1"/>
              <a:t>enim</a:t>
            </a:r>
            <a:r>
              <a:rPr lang="es-ES" dirty="0"/>
              <a:t> ad </a:t>
            </a:r>
            <a:r>
              <a:rPr lang="es-ES" dirty="0" err="1"/>
              <a:t>minim</a:t>
            </a:r>
            <a:r>
              <a:rPr lang="es-ES" dirty="0"/>
              <a:t> </a:t>
            </a:r>
            <a:r>
              <a:rPr lang="es-ES" dirty="0" err="1"/>
              <a:t>veniam</a:t>
            </a:r>
            <a:r>
              <a:rPr lang="es-ES" dirty="0"/>
              <a:t>, </a:t>
            </a:r>
            <a:r>
              <a:rPr lang="es-ES" dirty="0" err="1"/>
              <a:t>quis</a:t>
            </a:r>
            <a:r>
              <a:rPr lang="es-ES" dirty="0"/>
              <a:t> </a:t>
            </a:r>
            <a:r>
              <a:rPr lang="es-ES" dirty="0" err="1"/>
              <a:t>nostrud</a:t>
            </a:r>
            <a:r>
              <a:rPr lang="es-ES" dirty="0"/>
              <a:t> </a:t>
            </a:r>
            <a:r>
              <a:rPr lang="es-ES" dirty="0" err="1"/>
              <a:t>exerci</a:t>
            </a:r>
            <a:r>
              <a:rPr lang="es-ES" dirty="0"/>
              <a:t> </a:t>
            </a:r>
            <a:r>
              <a:rPr lang="es-ES" dirty="0" err="1"/>
              <a:t>tation</a:t>
            </a:r>
            <a:r>
              <a:rPr lang="es-ES" dirty="0"/>
              <a:t> </a:t>
            </a:r>
            <a:r>
              <a:rPr lang="es-ES" dirty="0" err="1"/>
              <a:t>ullamcorper</a:t>
            </a:r>
            <a:r>
              <a:rPr lang="es-ES" dirty="0"/>
              <a:t> </a:t>
            </a:r>
            <a:r>
              <a:rPr lang="es-ES" dirty="0" err="1"/>
              <a:t>suscipit</a:t>
            </a:r>
            <a:r>
              <a:rPr lang="es-ES" dirty="0"/>
              <a:t> </a:t>
            </a:r>
            <a:r>
              <a:rPr lang="es-ES" dirty="0" err="1"/>
              <a:t>lobortis</a:t>
            </a:r>
            <a:r>
              <a:rPr lang="es-ES" dirty="0"/>
              <a:t> </a:t>
            </a:r>
            <a:r>
              <a:rPr lang="es-ES" dirty="0" err="1"/>
              <a:t>nisl</a:t>
            </a:r>
            <a:r>
              <a:rPr lang="es-ES" dirty="0"/>
              <a:t> ut </a:t>
            </a:r>
            <a:r>
              <a:rPr lang="es-ES" dirty="0" err="1"/>
              <a:t>aliquip</a:t>
            </a:r>
            <a:r>
              <a:rPr lang="es-ES" dirty="0"/>
              <a:t> ex </a:t>
            </a:r>
            <a:r>
              <a:rPr lang="es-ES" dirty="0" err="1"/>
              <a:t>ea</a:t>
            </a:r>
            <a:r>
              <a:rPr lang="es-ES" dirty="0"/>
              <a:t> commodo </a:t>
            </a:r>
            <a:r>
              <a:rPr lang="es-ES" dirty="0" err="1"/>
              <a:t>consequat</a:t>
            </a:r>
            <a:r>
              <a:rPr lang="es-ES" dirty="0"/>
              <a:t>. Destacado </a:t>
            </a:r>
            <a:r>
              <a:rPr lang="es-ES" dirty="0" err="1"/>
              <a:t>autem</a:t>
            </a:r>
            <a:r>
              <a:rPr lang="es-ES" dirty="0"/>
              <a:t> </a:t>
            </a:r>
            <a:r>
              <a:rPr lang="es-ES" dirty="0" err="1"/>
              <a:t>vel</a:t>
            </a:r>
            <a:r>
              <a:rPr lang="es-ES" dirty="0"/>
              <a:t> </a:t>
            </a:r>
            <a:r>
              <a:rPr lang="es-ES" dirty="0" err="1"/>
              <a:t>eum</a:t>
            </a:r>
            <a:r>
              <a:rPr lang="es-ES" dirty="0"/>
              <a:t> </a:t>
            </a:r>
            <a:r>
              <a:rPr lang="es-ES" dirty="0" err="1"/>
              <a:t>iriure</a:t>
            </a:r>
            <a:r>
              <a:rPr lang="es-ES" dirty="0"/>
              <a:t> dolor in </a:t>
            </a:r>
            <a:r>
              <a:rPr lang="es-ES" dirty="0" err="1"/>
              <a:t>hendrerit</a:t>
            </a:r>
            <a:r>
              <a:rPr lang="es-ES" dirty="0"/>
              <a:t> in </a:t>
            </a:r>
            <a:r>
              <a:rPr lang="es-ES" dirty="0" err="1"/>
              <a:t>vulputate</a:t>
            </a:r>
            <a:r>
              <a:rPr lang="es-ES" dirty="0"/>
              <a:t> </a:t>
            </a:r>
            <a:r>
              <a:rPr lang="es-ES" dirty="0" err="1"/>
              <a:t>velit</a:t>
            </a:r>
            <a:r>
              <a:rPr lang="es-ES" dirty="0"/>
              <a:t> </a:t>
            </a:r>
            <a:r>
              <a:rPr lang="es-ES" dirty="0" err="1"/>
              <a:t>esse</a:t>
            </a:r>
            <a:r>
              <a:rPr lang="es-ES" dirty="0"/>
              <a:t> </a:t>
            </a:r>
            <a:r>
              <a:rPr lang="es-ES" dirty="0" err="1"/>
              <a:t>molestie</a:t>
            </a:r>
            <a:r>
              <a:rPr lang="es-ES" dirty="0"/>
              <a:t> </a:t>
            </a:r>
            <a:r>
              <a:rPr lang="es-ES" dirty="0" err="1"/>
              <a:t>consequat</a:t>
            </a:r>
            <a:r>
              <a:rPr lang="es-ES" dirty="0"/>
              <a:t>, </a:t>
            </a:r>
            <a:r>
              <a:rPr lang="es-ES" dirty="0" err="1"/>
              <a:t>vel</a:t>
            </a:r>
            <a:r>
              <a:rPr lang="es-ES" dirty="0"/>
              <a:t> </a:t>
            </a:r>
            <a:r>
              <a:rPr lang="es-ES" dirty="0" err="1"/>
              <a:t>illum</a:t>
            </a:r>
            <a:r>
              <a:rPr lang="es-ES" dirty="0"/>
              <a:t> </a:t>
            </a:r>
            <a:r>
              <a:rPr lang="es-ES" dirty="0" err="1"/>
              <a:t>dolore</a:t>
            </a:r>
            <a:r>
              <a:rPr lang="es-ES" dirty="0"/>
              <a:t> </a:t>
            </a:r>
            <a:r>
              <a:rPr lang="es-ES" dirty="0" err="1"/>
              <a:t>eu</a:t>
            </a:r>
            <a:r>
              <a:rPr lang="es-ES" dirty="0"/>
              <a:t> </a:t>
            </a:r>
            <a:r>
              <a:rPr lang="es-ES" dirty="0" err="1"/>
              <a:t>feugiat</a:t>
            </a:r>
            <a:r>
              <a:rPr lang="es-ES" dirty="0"/>
              <a:t> </a:t>
            </a:r>
            <a:r>
              <a:rPr lang="es-ES" dirty="0" err="1"/>
              <a:t>nulla</a:t>
            </a:r>
            <a:r>
              <a:rPr lang="es-ES" dirty="0"/>
              <a:t> </a:t>
            </a:r>
            <a:r>
              <a:rPr lang="es-ES" dirty="0" err="1"/>
              <a:t>facilisis</a:t>
            </a:r>
            <a:r>
              <a:rPr lang="es-ES" dirty="0"/>
              <a:t> at vero eros et </a:t>
            </a:r>
            <a:r>
              <a:rPr lang="es-ES" dirty="0" err="1"/>
              <a:t>accumsan</a:t>
            </a:r>
            <a:r>
              <a:rPr lang="es-ES" dirty="0"/>
              <a:t> et </a:t>
            </a:r>
            <a:r>
              <a:rPr lang="es-ES" dirty="0" err="1"/>
              <a:t>iusto</a:t>
            </a:r>
            <a:r>
              <a:rPr lang="es-ES" dirty="0"/>
              <a:t> odio </a:t>
            </a:r>
            <a:r>
              <a:rPr lang="es-ES" dirty="0" err="1"/>
              <a:t>dignissim</a:t>
            </a:r>
            <a:r>
              <a:rPr lang="es-ES" dirty="0"/>
              <a:t> </a:t>
            </a:r>
            <a:r>
              <a:rPr lang="es-ES" dirty="0" err="1"/>
              <a:t>qui</a:t>
            </a:r>
            <a:r>
              <a:rPr lang="es-ES" dirty="0"/>
              <a:t> </a:t>
            </a:r>
            <a:r>
              <a:rPr lang="es-ES" dirty="0" err="1"/>
              <a:t>blandit</a:t>
            </a:r>
            <a:r>
              <a:rPr lang="es-ES" dirty="0"/>
              <a:t> dolor </a:t>
            </a:r>
            <a:r>
              <a:rPr lang="es-ES" dirty="0" err="1"/>
              <a:t>sit</a:t>
            </a:r>
            <a:r>
              <a:rPr lang="es-ES" dirty="0"/>
              <a:t> </a:t>
            </a:r>
            <a:r>
              <a:rPr lang="es-ES" dirty="0" err="1"/>
              <a:t>amet</a:t>
            </a:r>
            <a:r>
              <a:rPr lang="es-ES" dirty="0"/>
              <a:t>, </a:t>
            </a:r>
            <a:r>
              <a:rPr lang="es-ES" dirty="0" err="1"/>
              <a:t>consectetuer</a:t>
            </a:r>
            <a:r>
              <a:rPr lang="es-ES" dirty="0"/>
              <a:t> </a:t>
            </a:r>
            <a:r>
              <a:rPr lang="es-ES" dirty="0" err="1"/>
              <a:t>adipiscing</a:t>
            </a:r>
            <a:r>
              <a:rPr lang="es-ES" dirty="0"/>
              <a:t> </a:t>
            </a:r>
            <a:r>
              <a:rPr lang="es-ES" dirty="0" err="1"/>
              <a:t>elit</a:t>
            </a:r>
            <a:r>
              <a:rPr lang="es-ES" dirty="0"/>
              <a:t> </a:t>
            </a:r>
            <a:r>
              <a:rPr lang="es-ES" dirty="0" err="1"/>
              <a:t>hendrerit</a:t>
            </a:r>
            <a:r>
              <a:rPr lang="es-ES" dirty="0"/>
              <a:t> in </a:t>
            </a:r>
            <a:r>
              <a:rPr lang="es-ES" dirty="0" err="1"/>
              <a:t>vulputate</a:t>
            </a:r>
            <a:r>
              <a:rPr lang="es-ES" dirty="0"/>
              <a:t> </a:t>
            </a:r>
            <a:r>
              <a:rPr lang="es-ES" dirty="0" err="1"/>
              <a:t>velit</a:t>
            </a:r>
            <a:r>
              <a:rPr lang="es-ES" dirty="0"/>
              <a:t> </a:t>
            </a:r>
            <a:r>
              <a:rPr lang="es-ES" dirty="0" err="1"/>
              <a:t>esse</a:t>
            </a:r>
            <a:r>
              <a:rPr lang="es-ES" dirty="0"/>
              <a:t> </a:t>
            </a:r>
            <a:r>
              <a:rPr lang="es-ES" dirty="0" err="1"/>
              <a:t>molestie</a:t>
            </a:r>
            <a:r>
              <a:rPr lang="es-ES" dirty="0"/>
              <a:t> </a:t>
            </a:r>
            <a:r>
              <a:rPr lang="es-ES" dirty="0" err="1"/>
              <a:t>consequat</a:t>
            </a:r>
            <a:r>
              <a:rPr lang="es-ES" dirty="0"/>
              <a:t>, </a:t>
            </a:r>
            <a:r>
              <a:rPr lang="es-ES" dirty="0" err="1"/>
              <a:t>vel</a:t>
            </a:r>
            <a:r>
              <a:rPr lang="es-ES" dirty="0"/>
              <a:t> </a:t>
            </a:r>
            <a:r>
              <a:rPr lang="es-ES" dirty="0" err="1"/>
              <a:t>illum</a:t>
            </a:r>
            <a:br>
              <a:rPr lang="es-ES" dirty="0"/>
            </a:br>
            <a:endParaRPr lang="es-ES" dirty="0"/>
          </a:p>
          <a:p>
            <a:r>
              <a:rPr lang="es-ES" dirty="0"/>
              <a:t>Ut </a:t>
            </a:r>
            <a:r>
              <a:rPr lang="es-ES" dirty="0" err="1"/>
              <a:t>wisi</a:t>
            </a:r>
            <a:r>
              <a:rPr lang="es-ES" dirty="0"/>
              <a:t> </a:t>
            </a:r>
            <a:r>
              <a:rPr lang="es-ES" dirty="0" err="1"/>
              <a:t>enim</a:t>
            </a:r>
            <a:r>
              <a:rPr lang="es-ES" dirty="0"/>
              <a:t> ad </a:t>
            </a:r>
            <a:r>
              <a:rPr lang="es-ES" dirty="0" err="1"/>
              <a:t>minim</a:t>
            </a:r>
            <a:r>
              <a:rPr lang="es-ES" dirty="0"/>
              <a:t> </a:t>
            </a:r>
            <a:r>
              <a:rPr lang="es-ES" dirty="0" err="1"/>
              <a:t>veniam</a:t>
            </a:r>
            <a:r>
              <a:rPr lang="es-ES" dirty="0"/>
              <a:t>, </a:t>
            </a:r>
            <a:r>
              <a:rPr lang="es-ES" dirty="0" err="1"/>
              <a:t>quis</a:t>
            </a:r>
            <a:r>
              <a:rPr lang="es-ES" dirty="0"/>
              <a:t> </a:t>
            </a:r>
            <a:r>
              <a:rPr lang="es-ES" dirty="0" err="1"/>
              <a:t>nostrud</a:t>
            </a:r>
            <a:r>
              <a:rPr lang="es-ES" dirty="0"/>
              <a:t> </a:t>
            </a:r>
            <a:r>
              <a:rPr lang="es-ES" dirty="0" err="1"/>
              <a:t>exerci</a:t>
            </a:r>
            <a:r>
              <a:rPr lang="es-ES" dirty="0"/>
              <a:t> </a:t>
            </a:r>
            <a:r>
              <a:rPr lang="es-ES" dirty="0" err="1"/>
              <a:t>tation</a:t>
            </a:r>
            <a:r>
              <a:rPr lang="es-ES" dirty="0"/>
              <a:t> </a:t>
            </a:r>
            <a:r>
              <a:rPr lang="es-ES" dirty="0" err="1"/>
              <a:t>ullamcorper</a:t>
            </a:r>
            <a:r>
              <a:rPr lang="es-ES" dirty="0"/>
              <a:t> </a:t>
            </a:r>
            <a:r>
              <a:rPr lang="es-ES" dirty="0" err="1"/>
              <a:t>suscipit</a:t>
            </a:r>
            <a:r>
              <a:rPr lang="es-ES" dirty="0"/>
              <a:t> </a:t>
            </a:r>
            <a:r>
              <a:rPr lang="es-ES" dirty="0" err="1"/>
              <a:t>lobortis</a:t>
            </a:r>
            <a:r>
              <a:rPr lang="es-ES" dirty="0"/>
              <a:t> </a:t>
            </a:r>
            <a:r>
              <a:rPr lang="es-ES" dirty="0" err="1"/>
              <a:t>nisl</a:t>
            </a:r>
            <a:r>
              <a:rPr lang="es-ES" dirty="0"/>
              <a:t> ut </a:t>
            </a:r>
            <a:r>
              <a:rPr lang="es-ES" dirty="0" err="1"/>
              <a:t>aliquip</a:t>
            </a:r>
            <a:r>
              <a:rPr lang="es-ES" dirty="0"/>
              <a:t> ex </a:t>
            </a:r>
            <a:r>
              <a:rPr lang="es-ES" dirty="0" err="1"/>
              <a:t>ea</a:t>
            </a:r>
            <a:r>
              <a:rPr lang="es-ES" dirty="0"/>
              <a:t> commodo </a:t>
            </a:r>
            <a:r>
              <a:rPr lang="es-ES" dirty="0" err="1"/>
              <a:t>consequat</a:t>
            </a:r>
            <a:r>
              <a:rPr lang="es-ES" dirty="0"/>
              <a:t>. Destacado </a:t>
            </a:r>
            <a:r>
              <a:rPr lang="es-ES" dirty="0" err="1"/>
              <a:t>autem</a:t>
            </a:r>
            <a:r>
              <a:rPr lang="es-ES" dirty="0"/>
              <a:t> </a:t>
            </a:r>
            <a:r>
              <a:rPr lang="es-ES" dirty="0" err="1"/>
              <a:t>vel</a:t>
            </a:r>
            <a:r>
              <a:rPr lang="es-ES" dirty="0"/>
              <a:t> </a:t>
            </a:r>
            <a:r>
              <a:rPr lang="es-ES" dirty="0" err="1"/>
              <a:t>eum</a:t>
            </a:r>
            <a:r>
              <a:rPr lang="es-ES" dirty="0"/>
              <a:t> </a:t>
            </a:r>
            <a:r>
              <a:rPr lang="es-ES" dirty="0" err="1"/>
              <a:t>iriure</a:t>
            </a:r>
            <a:r>
              <a:rPr lang="es-ES" dirty="0"/>
              <a:t> dolor in </a:t>
            </a:r>
            <a:r>
              <a:rPr lang="es-ES" dirty="0" err="1"/>
              <a:t>hendrerit</a:t>
            </a:r>
            <a:r>
              <a:rPr lang="es-ES" dirty="0"/>
              <a:t> in </a:t>
            </a:r>
            <a:r>
              <a:rPr lang="es-ES" dirty="0" err="1"/>
              <a:t>vulputate</a:t>
            </a:r>
            <a:r>
              <a:rPr lang="es-ES" dirty="0"/>
              <a:t> </a:t>
            </a:r>
            <a:r>
              <a:rPr lang="es-ES" dirty="0" err="1"/>
              <a:t>velit</a:t>
            </a:r>
            <a:r>
              <a:rPr lang="es-ES" dirty="0"/>
              <a:t> </a:t>
            </a:r>
            <a:r>
              <a:rPr lang="es-ES" dirty="0" err="1"/>
              <a:t>esse</a:t>
            </a:r>
            <a:r>
              <a:rPr lang="es-ES" dirty="0"/>
              <a:t> </a:t>
            </a:r>
            <a:r>
              <a:rPr lang="es-ES" dirty="0" err="1"/>
              <a:t>molestie</a:t>
            </a:r>
            <a:r>
              <a:rPr lang="es-ES" dirty="0"/>
              <a:t> </a:t>
            </a:r>
            <a:r>
              <a:rPr lang="es-ES" dirty="0" err="1"/>
              <a:t>consequat</a:t>
            </a:r>
            <a:r>
              <a:rPr lang="es-ES" dirty="0"/>
              <a:t>, </a:t>
            </a:r>
            <a:r>
              <a:rPr lang="es-ES" dirty="0" err="1"/>
              <a:t>vel</a:t>
            </a:r>
            <a:r>
              <a:rPr lang="es-ES" dirty="0"/>
              <a:t> </a:t>
            </a:r>
            <a:r>
              <a:rPr lang="es-ES" dirty="0" err="1"/>
              <a:t>illum</a:t>
            </a:r>
            <a:r>
              <a:rPr lang="es-ES" dirty="0"/>
              <a:t> </a:t>
            </a:r>
            <a:r>
              <a:rPr lang="es-ES" dirty="0" err="1"/>
              <a:t>dolore</a:t>
            </a:r>
            <a:r>
              <a:rPr lang="es-ES" dirty="0"/>
              <a:t> </a:t>
            </a:r>
            <a:r>
              <a:rPr lang="es-ES" dirty="0" err="1"/>
              <a:t>eu</a:t>
            </a:r>
            <a:r>
              <a:rPr lang="es-ES" dirty="0"/>
              <a:t> </a:t>
            </a:r>
            <a:r>
              <a:rPr lang="es-ES" dirty="0" err="1"/>
              <a:t>feugiat</a:t>
            </a:r>
            <a:r>
              <a:rPr lang="es-ES" dirty="0"/>
              <a:t> </a:t>
            </a:r>
            <a:r>
              <a:rPr lang="es-ES" dirty="0" err="1"/>
              <a:t>nulla</a:t>
            </a:r>
            <a:r>
              <a:rPr lang="es-ES" dirty="0"/>
              <a:t> </a:t>
            </a:r>
            <a:r>
              <a:rPr lang="es-ES" dirty="0" err="1"/>
              <a:t>facilisis</a:t>
            </a:r>
            <a:r>
              <a:rPr lang="es-ES" dirty="0"/>
              <a:t> at vero eros et </a:t>
            </a:r>
            <a:r>
              <a:rPr lang="es-ES" dirty="0" err="1"/>
              <a:t>accumsan</a:t>
            </a:r>
            <a:r>
              <a:rPr lang="es-ES" dirty="0"/>
              <a:t> et </a:t>
            </a:r>
            <a:r>
              <a:rPr lang="es-ES" dirty="0" err="1"/>
              <a:t>iusto</a:t>
            </a:r>
            <a:r>
              <a:rPr lang="es-ES" dirty="0"/>
              <a:t> odio </a:t>
            </a:r>
            <a:r>
              <a:rPr lang="es-ES" dirty="0" err="1"/>
              <a:t>dignissim</a:t>
            </a:r>
            <a:r>
              <a:rPr lang="es-ES" dirty="0"/>
              <a:t> </a:t>
            </a:r>
            <a:r>
              <a:rPr lang="es-ES" dirty="0" err="1"/>
              <a:t>qui</a:t>
            </a:r>
            <a:r>
              <a:rPr lang="es-ES" dirty="0"/>
              <a:t> </a:t>
            </a:r>
            <a:r>
              <a:rPr lang="es-ES" dirty="0" err="1"/>
              <a:t>blandit</a:t>
            </a:r>
            <a:r>
              <a:rPr lang="es-ES" dirty="0"/>
              <a:t> dolor </a:t>
            </a:r>
            <a:r>
              <a:rPr lang="es-ES" dirty="0" err="1"/>
              <a:t>sit</a:t>
            </a:r>
            <a:r>
              <a:rPr lang="es-ES" dirty="0"/>
              <a:t> </a:t>
            </a:r>
            <a:r>
              <a:rPr lang="es-ES" dirty="0" err="1"/>
              <a:t>amet</a:t>
            </a:r>
            <a:r>
              <a:rPr lang="es-ES" dirty="0"/>
              <a:t>, </a:t>
            </a:r>
            <a:r>
              <a:rPr lang="es-ES" dirty="0" err="1"/>
              <a:t>consectetuer</a:t>
            </a:r>
            <a:r>
              <a:rPr lang="es-ES" dirty="0"/>
              <a:t> </a:t>
            </a:r>
            <a:r>
              <a:rPr lang="es-ES" dirty="0" err="1"/>
              <a:t>adipiscing</a:t>
            </a:r>
            <a:r>
              <a:rPr lang="es-ES" dirty="0"/>
              <a:t> </a:t>
            </a:r>
            <a:r>
              <a:rPr lang="es-ES" dirty="0" err="1"/>
              <a:t>elit</a:t>
            </a:r>
            <a:r>
              <a:rPr lang="es-ES" dirty="0"/>
              <a:t> </a:t>
            </a:r>
            <a:r>
              <a:rPr lang="es-ES" dirty="0" err="1"/>
              <a:t>hendrerit</a:t>
            </a:r>
            <a:r>
              <a:rPr lang="es-ES" dirty="0"/>
              <a:t> in </a:t>
            </a:r>
            <a:r>
              <a:rPr lang="es-ES" dirty="0" err="1"/>
              <a:t>vulputate</a:t>
            </a:r>
            <a:r>
              <a:rPr lang="es-ES" dirty="0"/>
              <a:t> </a:t>
            </a:r>
            <a:r>
              <a:rPr lang="es-ES" dirty="0" err="1"/>
              <a:t>velit</a:t>
            </a:r>
            <a:r>
              <a:rPr lang="es-ES" dirty="0"/>
              <a:t> </a:t>
            </a:r>
            <a:r>
              <a:rPr lang="es-ES" dirty="0" err="1"/>
              <a:t>esse</a:t>
            </a:r>
            <a:r>
              <a:rPr lang="es-ES" dirty="0"/>
              <a:t> </a:t>
            </a:r>
            <a:r>
              <a:rPr lang="es-ES" dirty="0" err="1"/>
              <a:t>molestie</a:t>
            </a:r>
            <a:r>
              <a:rPr lang="es-ES" dirty="0"/>
              <a:t> </a:t>
            </a:r>
            <a:r>
              <a:rPr lang="es-ES" dirty="0" err="1"/>
              <a:t>consequat</a:t>
            </a:r>
            <a:r>
              <a:rPr lang="es-ES" dirty="0"/>
              <a:t>.</a:t>
            </a:r>
          </a:p>
        </p:txBody>
      </p:sp>
    </p:spTree>
    <p:extLst>
      <p:ext uri="{BB962C8B-B14F-4D97-AF65-F5344CB8AC3E}">
        <p14:creationId xmlns:p14="http://schemas.microsoft.com/office/powerpoint/2010/main" val="348016940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6_Título vertical y texto">
    <p:spTree>
      <p:nvGrpSpPr>
        <p:cNvPr id="1" name=""/>
        <p:cNvGrpSpPr/>
        <p:nvPr/>
      </p:nvGrpSpPr>
      <p:grpSpPr>
        <a:xfrm>
          <a:off x="0" y="0"/>
          <a:ext cx="0" cy="0"/>
          <a:chOff x="0" y="0"/>
          <a:chExt cx="0" cy="0"/>
        </a:xfrm>
      </p:grpSpPr>
      <p:sp>
        <p:nvSpPr>
          <p:cNvPr id="10" name="Rombo 9">
            <a:extLst>
              <a:ext uri="{FF2B5EF4-FFF2-40B4-BE49-F238E27FC236}">
                <a16:creationId xmlns:a16="http://schemas.microsoft.com/office/drawing/2014/main" id="{57CD9B45-27E0-CC40-A39C-24FF77A19D3B}"/>
              </a:ext>
            </a:extLst>
          </p:cNvPr>
          <p:cNvSpPr/>
          <p:nvPr userDrawn="1"/>
        </p:nvSpPr>
        <p:spPr>
          <a:xfrm>
            <a:off x="1550777" y="1"/>
            <a:ext cx="5379180" cy="5297909"/>
          </a:xfrm>
          <a:prstGeom prst="diamond">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bg2"/>
              </a:solidFill>
            </a:endParaRPr>
          </a:p>
        </p:txBody>
      </p:sp>
      <p:sp>
        <p:nvSpPr>
          <p:cNvPr id="11" name="Rombo 10">
            <a:extLst>
              <a:ext uri="{FF2B5EF4-FFF2-40B4-BE49-F238E27FC236}">
                <a16:creationId xmlns:a16="http://schemas.microsoft.com/office/drawing/2014/main" id="{9CBCBA42-EC4D-6346-AED1-F59B0909EACA}"/>
              </a:ext>
            </a:extLst>
          </p:cNvPr>
          <p:cNvSpPr/>
          <p:nvPr userDrawn="1"/>
        </p:nvSpPr>
        <p:spPr>
          <a:xfrm rot="2700000">
            <a:off x="5132515" y="3550793"/>
            <a:ext cx="5379180" cy="5297909"/>
          </a:xfrm>
          <a:prstGeom prst="diamond">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bg2"/>
              </a:solidFill>
            </a:endParaRPr>
          </a:p>
        </p:txBody>
      </p:sp>
      <p:sp>
        <p:nvSpPr>
          <p:cNvPr id="20" name="Marcador de texto 25">
            <a:extLst>
              <a:ext uri="{FF2B5EF4-FFF2-40B4-BE49-F238E27FC236}">
                <a16:creationId xmlns:a16="http://schemas.microsoft.com/office/drawing/2014/main" id="{20E762A7-AB1F-594B-A340-FF5D4F7B0B1D}"/>
              </a:ext>
            </a:extLst>
          </p:cNvPr>
          <p:cNvSpPr>
            <a:spLocks noGrp="1"/>
          </p:cNvSpPr>
          <p:nvPr>
            <p:ph type="body" sz="quarter" idx="10" hasCustomPrompt="1"/>
          </p:nvPr>
        </p:nvSpPr>
        <p:spPr>
          <a:xfrm>
            <a:off x="257464" y="894089"/>
            <a:ext cx="4114249" cy="523642"/>
          </a:xfrm>
          <a:prstGeom prst="rect">
            <a:avLst/>
          </a:prstGeom>
        </p:spPr>
        <p:txBody>
          <a:bodyPr/>
          <a:lstStyle>
            <a:lvl1pPr marL="0" indent="0">
              <a:buNone/>
              <a:defRPr sz="3100" b="1" i="0">
                <a:solidFill>
                  <a:schemeClr val="tx1"/>
                </a:solidFill>
                <a:latin typeface="Periodico Display Rg" panose="02000504080000020004" pitchFamily="50" charset="0"/>
                <a:cs typeface="Times New Roman" panose="02020603050405020304" pitchFamily="18" charset="0"/>
              </a:defRPr>
            </a:lvl1pPr>
          </a:lstStyle>
          <a:p>
            <a:r>
              <a:rPr lang="es-ES" dirty="0"/>
              <a:t>Título </a:t>
            </a:r>
            <a:r>
              <a:rPr lang="es-ES" dirty="0" err="1"/>
              <a:t>slide</a:t>
            </a:r>
            <a:endParaRPr lang="es-ES" dirty="0"/>
          </a:p>
        </p:txBody>
      </p:sp>
      <p:sp>
        <p:nvSpPr>
          <p:cNvPr id="21" name="Marcador de texto 25">
            <a:extLst>
              <a:ext uri="{FF2B5EF4-FFF2-40B4-BE49-F238E27FC236}">
                <a16:creationId xmlns:a16="http://schemas.microsoft.com/office/drawing/2014/main" id="{468D7502-58FE-6643-944A-CFE1CE85A538}"/>
              </a:ext>
            </a:extLst>
          </p:cNvPr>
          <p:cNvSpPr>
            <a:spLocks noGrp="1"/>
          </p:cNvSpPr>
          <p:nvPr>
            <p:ph type="body" sz="quarter" idx="11" hasCustomPrompt="1"/>
          </p:nvPr>
        </p:nvSpPr>
        <p:spPr>
          <a:xfrm>
            <a:off x="257464" y="306003"/>
            <a:ext cx="4159359" cy="282083"/>
          </a:xfrm>
          <a:prstGeom prst="rect">
            <a:avLst/>
          </a:prstGeom>
        </p:spPr>
        <p:txBody>
          <a:bodyPr anchor="ctr" anchorCtr="0"/>
          <a:lstStyle>
            <a:lvl1pPr marL="0" indent="0">
              <a:buNone/>
              <a:defRPr sz="1200" b="1">
                <a:solidFill>
                  <a:schemeClr val="tx1"/>
                </a:solidFill>
                <a:latin typeface="Visuelt Pro" panose="020B0503040202040104" pitchFamily="34" charset="0"/>
              </a:defRPr>
            </a:lvl1pPr>
          </a:lstStyle>
          <a:p>
            <a:r>
              <a:rPr lang="es-ES" dirty="0"/>
              <a:t>00. Título capítulo</a:t>
            </a:r>
          </a:p>
        </p:txBody>
      </p:sp>
      <p:sp>
        <p:nvSpPr>
          <p:cNvPr id="9" name="Marcador de texto 72">
            <a:extLst>
              <a:ext uri="{FF2B5EF4-FFF2-40B4-BE49-F238E27FC236}">
                <a16:creationId xmlns:a16="http://schemas.microsoft.com/office/drawing/2014/main" id="{E018DC42-B9C2-B340-BB46-3221EDF8690E}"/>
              </a:ext>
            </a:extLst>
          </p:cNvPr>
          <p:cNvSpPr>
            <a:spLocks noGrp="1"/>
          </p:cNvSpPr>
          <p:nvPr>
            <p:ph type="body" sz="quarter" idx="22" hasCustomPrompt="1"/>
          </p:nvPr>
        </p:nvSpPr>
        <p:spPr>
          <a:xfrm>
            <a:off x="285090" y="2011175"/>
            <a:ext cx="11556390" cy="3498086"/>
          </a:xfrm>
          <a:prstGeom prst="rect">
            <a:avLst/>
          </a:prstGeom>
        </p:spPr>
        <p:txBody>
          <a:bodyPr/>
          <a:lstStyle>
            <a:lvl1pPr marL="0" indent="0" algn="just">
              <a:spcBef>
                <a:spcPts val="100"/>
              </a:spcBef>
              <a:buNone/>
              <a:defRPr sz="1600" b="0">
                <a:solidFill>
                  <a:schemeClr val="tx1"/>
                </a:solidFill>
                <a:latin typeface="Visuelt Pro" panose="020B0503040202040104" pitchFamily="34" charset="0"/>
              </a:defRPr>
            </a:lvl1pPr>
          </a:lstStyle>
          <a:p>
            <a:r>
              <a:rPr lang="es-ES" dirty="0"/>
              <a:t>Texto pequeño </a:t>
            </a:r>
            <a:r>
              <a:rPr lang="es-ES" dirty="0" err="1"/>
              <a:t>lorem</a:t>
            </a:r>
            <a:r>
              <a:rPr lang="es-ES" dirty="0"/>
              <a:t> </a:t>
            </a:r>
            <a:r>
              <a:rPr lang="es-ES" dirty="0" err="1"/>
              <a:t>ipsum</a:t>
            </a:r>
            <a:r>
              <a:rPr lang="es-ES" dirty="0"/>
              <a:t> dolor </a:t>
            </a:r>
            <a:r>
              <a:rPr lang="es-ES" dirty="0" err="1"/>
              <a:t>sit</a:t>
            </a:r>
            <a:r>
              <a:rPr lang="es-ES" dirty="0"/>
              <a:t> </a:t>
            </a:r>
            <a:r>
              <a:rPr lang="es-ES" dirty="0" err="1"/>
              <a:t>amet</a:t>
            </a:r>
            <a:r>
              <a:rPr lang="es-ES" dirty="0"/>
              <a:t>, </a:t>
            </a:r>
            <a:r>
              <a:rPr lang="es-ES" dirty="0" err="1"/>
              <a:t>consectetuer</a:t>
            </a:r>
            <a:r>
              <a:rPr lang="es-ES" dirty="0"/>
              <a:t> </a:t>
            </a:r>
            <a:r>
              <a:rPr lang="es-ES" dirty="0" err="1"/>
              <a:t>adipiscing</a:t>
            </a:r>
            <a:r>
              <a:rPr lang="es-ES" dirty="0"/>
              <a:t> </a:t>
            </a:r>
            <a:r>
              <a:rPr lang="es-ES" dirty="0" err="1"/>
              <a:t>elit</a:t>
            </a:r>
            <a:r>
              <a:rPr lang="es-ES" dirty="0"/>
              <a:t>, sed </a:t>
            </a:r>
            <a:r>
              <a:rPr lang="es-ES" dirty="0" err="1"/>
              <a:t>diam</a:t>
            </a:r>
            <a:r>
              <a:rPr lang="es-ES" dirty="0"/>
              <a:t> </a:t>
            </a:r>
            <a:r>
              <a:rPr lang="es-ES" dirty="0" err="1"/>
              <a:t>nonummy</a:t>
            </a:r>
            <a:r>
              <a:rPr lang="es-ES" dirty="0"/>
              <a:t> </a:t>
            </a:r>
            <a:r>
              <a:rPr lang="es-ES" dirty="0" err="1"/>
              <a:t>nibh</a:t>
            </a:r>
            <a:r>
              <a:rPr lang="es-ES" dirty="0"/>
              <a:t> </a:t>
            </a:r>
            <a:r>
              <a:rPr lang="es-ES" dirty="0" err="1"/>
              <a:t>euismod</a:t>
            </a:r>
            <a:r>
              <a:rPr lang="es-ES" dirty="0"/>
              <a:t> </a:t>
            </a:r>
            <a:r>
              <a:rPr lang="es-ES" dirty="0" err="1"/>
              <a:t>tincidunt</a:t>
            </a:r>
            <a:r>
              <a:rPr lang="es-ES" dirty="0"/>
              <a:t> ut </a:t>
            </a:r>
            <a:r>
              <a:rPr lang="es-ES" dirty="0" err="1"/>
              <a:t>laoreet</a:t>
            </a:r>
            <a:r>
              <a:rPr lang="es-ES" dirty="0"/>
              <a:t> </a:t>
            </a:r>
            <a:r>
              <a:rPr lang="es-ES" dirty="0" err="1"/>
              <a:t>dolore</a:t>
            </a:r>
            <a:r>
              <a:rPr lang="es-ES" dirty="0"/>
              <a:t> magna </a:t>
            </a:r>
            <a:r>
              <a:rPr lang="es-ES" dirty="0" err="1"/>
              <a:t>aliquam</a:t>
            </a:r>
            <a:r>
              <a:rPr lang="es-ES" dirty="0"/>
              <a:t> </a:t>
            </a:r>
            <a:r>
              <a:rPr lang="es-ES" dirty="0" err="1"/>
              <a:t>erat</a:t>
            </a:r>
            <a:r>
              <a:rPr lang="es-ES" dirty="0"/>
              <a:t> </a:t>
            </a:r>
            <a:r>
              <a:rPr lang="es-ES" dirty="0" err="1"/>
              <a:t>volutpat</a:t>
            </a:r>
            <a:r>
              <a:rPr lang="es-ES" dirty="0"/>
              <a:t>. Ut </a:t>
            </a:r>
            <a:r>
              <a:rPr lang="es-ES" dirty="0" err="1"/>
              <a:t>wisi</a:t>
            </a:r>
            <a:r>
              <a:rPr lang="es-ES" dirty="0"/>
              <a:t> </a:t>
            </a:r>
            <a:r>
              <a:rPr lang="es-ES" dirty="0" err="1"/>
              <a:t>enim</a:t>
            </a:r>
            <a:r>
              <a:rPr lang="es-ES" dirty="0"/>
              <a:t> ad </a:t>
            </a:r>
            <a:r>
              <a:rPr lang="es-ES" dirty="0" err="1"/>
              <a:t>minim</a:t>
            </a:r>
            <a:r>
              <a:rPr lang="es-ES" dirty="0"/>
              <a:t> </a:t>
            </a:r>
            <a:r>
              <a:rPr lang="es-ES" dirty="0" err="1"/>
              <a:t>veniam</a:t>
            </a:r>
            <a:r>
              <a:rPr lang="es-ES" dirty="0"/>
              <a:t>, </a:t>
            </a:r>
            <a:r>
              <a:rPr lang="es-ES" dirty="0" err="1"/>
              <a:t>quis</a:t>
            </a:r>
            <a:r>
              <a:rPr lang="es-ES" dirty="0"/>
              <a:t> </a:t>
            </a:r>
            <a:r>
              <a:rPr lang="es-ES" dirty="0" err="1"/>
              <a:t>nostrud</a:t>
            </a:r>
            <a:r>
              <a:rPr lang="es-ES" dirty="0"/>
              <a:t> </a:t>
            </a:r>
            <a:r>
              <a:rPr lang="es-ES" dirty="0" err="1"/>
              <a:t>exerci</a:t>
            </a:r>
            <a:r>
              <a:rPr lang="es-ES" dirty="0"/>
              <a:t> </a:t>
            </a:r>
            <a:r>
              <a:rPr lang="es-ES" dirty="0" err="1"/>
              <a:t>tation</a:t>
            </a:r>
            <a:r>
              <a:rPr lang="es-ES" dirty="0"/>
              <a:t> </a:t>
            </a:r>
            <a:r>
              <a:rPr lang="es-ES" dirty="0" err="1"/>
              <a:t>ullamcorper</a:t>
            </a:r>
            <a:r>
              <a:rPr lang="es-ES" dirty="0"/>
              <a:t> </a:t>
            </a:r>
            <a:r>
              <a:rPr lang="es-ES" dirty="0" err="1"/>
              <a:t>suscipit</a:t>
            </a:r>
            <a:r>
              <a:rPr lang="es-ES" dirty="0"/>
              <a:t> </a:t>
            </a:r>
            <a:r>
              <a:rPr lang="es-ES" dirty="0" err="1"/>
              <a:t>lobortis</a:t>
            </a:r>
            <a:r>
              <a:rPr lang="es-ES" dirty="0"/>
              <a:t> </a:t>
            </a:r>
            <a:r>
              <a:rPr lang="es-ES" dirty="0" err="1"/>
              <a:t>nisl</a:t>
            </a:r>
            <a:r>
              <a:rPr lang="es-ES" dirty="0"/>
              <a:t> ut </a:t>
            </a:r>
            <a:r>
              <a:rPr lang="es-ES" dirty="0" err="1"/>
              <a:t>aliquip</a:t>
            </a:r>
            <a:r>
              <a:rPr lang="es-ES" dirty="0"/>
              <a:t> ex </a:t>
            </a:r>
            <a:r>
              <a:rPr lang="es-ES" dirty="0" err="1"/>
              <a:t>ea</a:t>
            </a:r>
            <a:r>
              <a:rPr lang="es-ES" dirty="0"/>
              <a:t> commodo </a:t>
            </a:r>
            <a:r>
              <a:rPr lang="es-ES" dirty="0" err="1"/>
              <a:t>consequat</a:t>
            </a:r>
            <a:r>
              <a:rPr lang="es-ES" dirty="0"/>
              <a:t>. Destacado </a:t>
            </a:r>
            <a:r>
              <a:rPr lang="es-ES" dirty="0" err="1"/>
              <a:t>autem</a:t>
            </a:r>
            <a:r>
              <a:rPr lang="es-ES" dirty="0"/>
              <a:t> </a:t>
            </a:r>
            <a:r>
              <a:rPr lang="es-ES" dirty="0" err="1"/>
              <a:t>vel</a:t>
            </a:r>
            <a:r>
              <a:rPr lang="es-ES" dirty="0"/>
              <a:t> </a:t>
            </a:r>
            <a:r>
              <a:rPr lang="es-ES" dirty="0" err="1"/>
              <a:t>eum</a:t>
            </a:r>
            <a:r>
              <a:rPr lang="es-ES" dirty="0"/>
              <a:t> </a:t>
            </a:r>
            <a:r>
              <a:rPr lang="es-ES" dirty="0" err="1"/>
              <a:t>iriure</a:t>
            </a:r>
            <a:r>
              <a:rPr lang="es-ES" dirty="0"/>
              <a:t> dolor in </a:t>
            </a:r>
            <a:r>
              <a:rPr lang="es-ES" dirty="0" err="1"/>
              <a:t>hendrerit</a:t>
            </a:r>
            <a:r>
              <a:rPr lang="es-ES" dirty="0"/>
              <a:t> in </a:t>
            </a:r>
            <a:r>
              <a:rPr lang="es-ES" dirty="0" err="1"/>
              <a:t>vulputate</a:t>
            </a:r>
            <a:r>
              <a:rPr lang="es-ES" dirty="0"/>
              <a:t> </a:t>
            </a:r>
            <a:r>
              <a:rPr lang="es-ES" dirty="0" err="1"/>
              <a:t>velit</a:t>
            </a:r>
            <a:r>
              <a:rPr lang="es-ES" dirty="0"/>
              <a:t> </a:t>
            </a:r>
            <a:r>
              <a:rPr lang="es-ES" dirty="0" err="1"/>
              <a:t>esse</a:t>
            </a:r>
            <a:r>
              <a:rPr lang="es-ES" dirty="0"/>
              <a:t> </a:t>
            </a:r>
            <a:r>
              <a:rPr lang="es-ES" dirty="0" err="1"/>
              <a:t>molestie</a:t>
            </a:r>
            <a:r>
              <a:rPr lang="es-ES" dirty="0"/>
              <a:t> </a:t>
            </a:r>
            <a:r>
              <a:rPr lang="es-ES" dirty="0" err="1"/>
              <a:t>consequat</a:t>
            </a:r>
            <a:r>
              <a:rPr lang="es-ES" dirty="0"/>
              <a:t>, </a:t>
            </a:r>
            <a:r>
              <a:rPr lang="es-ES" dirty="0" err="1"/>
              <a:t>vel</a:t>
            </a:r>
            <a:r>
              <a:rPr lang="es-ES" dirty="0"/>
              <a:t> </a:t>
            </a:r>
            <a:r>
              <a:rPr lang="es-ES" dirty="0" err="1"/>
              <a:t>illum</a:t>
            </a:r>
            <a:r>
              <a:rPr lang="es-ES" dirty="0"/>
              <a:t> </a:t>
            </a:r>
            <a:r>
              <a:rPr lang="es-ES" dirty="0" err="1"/>
              <a:t>dolore</a:t>
            </a:r>
            <a:r>
              <a:rPr lang="es-ES" dirty="0"/>
              <a:t> </a:t>
            </a:r>
            <a:r>
              <a:rPr lang="es-ES" dirty="0" err="1"/>
              <a:t>eu</a:t>
            </a:r>
            <a:r>
              <a:rPr lang="es-ES" dirty="0"/>
              <a:t> </a:t>
            </a:r>
            <a:r>
              <a:rPr lang="es-ES" dirty="0" err="1"/>
              <a:t>feugiat</a:t>
            </a:r>
            <a:r>
              <a:rPr lang="es-ES" dirty="0"/>
              <a:t> </a:t>
            </a:r>
            <a:r>
              <a:rPr lang="es-ES" dirty="0" err="1"/>
              <a:t>nulla</a:t>
            </a:r>
            <a:r>
              <a:rPr lang="es-ES" dirty="0"/>
              <a:t> </a:t>
            </a:r>
            <a:r>
              <a:rPr lang="es-ES" dirty="0" err="1"/>
              <a:t>facilisis</a:t>
            </a:r>
            <a:r>
              <a:rPr lang="es-ES" dirty="0"/>
              <a:t> at vero eros et </a:t>
            </a:r>
            <a:r>
              <a:rPr lang="es-ES" dirty="0" err="1"/>
              <a:t>accumsan</a:t>
            </a:r>
            <a:r>
              <a:rPr lang="es-ES" dirty="0"/>
              <a:t> et </a:t>
            </a:r>
            <a:r>
              <a:rPr lang="es-ES" dirty="0" err="1"/>
              <a:t>iusto</a:t>
            </a:r>
            <a:r>
              <a:rPr lang="es-ES" dirty="0"/>
              <a:t> odio </a:t>
            </a:r>
            <a:r>
              <a:rPr lang="es-ES" dirty="0" err="1"/>
              <a:t>dignissim</a:t>
            </a:r>
            <a:r>
              <a:rPr lang="es-ES" dirty="0"/>
              <a:t> </a:t>
            </a:r>
            <a:r>
              <a:rPr lang="es-ES" dirty="0" err="1"/>
              <a:t>qui</a:t>
            </a:r>
            <a:r>
              <a:rPr lang="es-ES" dirty="0"/>
              <a:t> </a:t>
            </a:r>
            <a:r>
              <a:rPr lang="es-ES" dirty="0" err="1"/>
              <a:t>blandit</a:t>
            </a:r>
            <a:r>
              <a:rPr lang="es-ES" dirty="0"/>
              <a:t> dolor </a:t>
            </a:r>
            <a:r>
              <a:rPr lang="es-ES" dirty="0" err="1"/>
              <a:t>sit</a:t>
            </a:r>
            <a:r>
              <a:rPr lang="es-ES" dirty="0"/>
              <a:t> </a:t>
            </a:r>
            <a:r>
              <a:rPr lang="es-ES" dirty="0" err="1"/>
              <a:t>amet</a:t>
            </a:r>
            <a:r>
              <a:rPr lang="es-ES" dirty="0"/>
              <a:t>, </a:t>
            </a:r>
            <a:r>
              <a:rPr lang="es-ES" dirty="0" err="1"/>
              <a:t>consectetuer</a:t>
            </a:r>
            <a:r>
              <a:rPr lang="es-ES" dirty="0"/>
              <a:t> </a:t>
            </a:r>
            <a:r>
              <a:rPr lang="es-ES" dirty="0" err="1"/>
              <a:t>adipiscing</a:t>
            </a:r>
            <a:r>
              <a:rPr lang="es-ES" dirty="0"/>
              <a:t> </a:t>
            </a:r>
            <a:r>
              <a:rPr lang="es-ES" dirty="0" err="1"/>
              <a:t>elit</a:t>
            </a:r>
            <a:r>
              <a:rPr lang="es-ES" dirty="0"/>
              <a:t> </a:t>
            </a:r>
            <a:r>
              <a:rPr lang="es-ES" dirty="0" err="1"/>
              <a:t>hendrerit</a:t>
            </a:r>
            <a:r>
              <a:rPr lang="es-ES" dirty="0"/>
              <a:t> in </a:t>
            </a:r>
            <a:r>
              <a:rPr lang="es-ES" dirty="0" err="1"/>
              <a:t>vulputate</a:t>
            </a:r>
            <a:r>
              <a:rPr lang="es-ES" dirty="0"/>
              <a:t> </a:t>
            </a:r>
            <a:r>
              <a:rPr lang="es-ES" dirty="0" err="1"/>
              <a:t>velit</a:t>
            </a:r>
            <a:r>
              <a:rPr lang="es-ES" dirty="0"/>
              <a:t> </a:t>
            </a:r>
            <a:r>
              <a:rPr lang="es-ES" dirty="0" err="1"/>
              <a:t>esse</a:t>
            </a:r>
            <a:r>
              <a:rPr lang="es-ES" dirty="0"/>
              <a:t> </a:t>
            </a:r>
            <a:r>
              <a:rPr lang="es-ES" dirty="0" err="1"/>
              <a:t>molestie</a:t>
            </a:r>
            <a:r>
              <a:rPr lang="es-ES" dirty="0"/>
              <a:t> </a:t>
            </a:r>
            <a:r>
              <a:rPr lang="es-ES" dirty="0" err="1"/>
              <a:t>consequat</a:t>
            </a:r>
            <a:r>
              <a:rPr lang="es-ES" dirty="0"/>
              <a:t>, </a:t>
            </a:r>
            <a:r>
              <a:rPr lang="es-ES" dirty="0" err="1"/>
              <a:t>vel</a:t>
            </a:r>
            <a:r>
              <a:rPr lang="es-ES" dirty="0"/>
              <a:t> </a:t>
            </a:r>
            <a:r>
              <a:rPr lang="es-ES" dirty="0" err="1"/>
              <a:t>illum</a:t>
            </a:r>
            <a:r>
              <a:rPr lang="es-ES" dirty="0"/>
              <a:t>.</a:t>
            </a:r>
          </a:p>
          <a:p>
            <a:br>
              <a:rPr lang="es-ES" dirty="0"/>
            </a:br>
            <a:endParaRPr lang="es-ES" dirty="0"/>
          </a:p>
          <a:p>
            <a:r>
              <a:rPr lang="es-ES" dirty="0"/>
              <a:t>Ut </a:t>
            </a:r>
            <a:r>
              <a:rPr lang="es-ES" dirty="0" err="1"/>
              <a:t>wisi</a:t>
            </a:r>
            <a:r>
              <a:rPr lang="es-ES" dirty="0"/>
              <a:t> </a:t>
            </a:r>
            <a:r>
              <a:rPr lang="es-ES" dirty="0" err="1"/>
              <a:t>enim</a:t>
            </a:r>
            <a:r>
              <a:rPr lang="es-ES" dirty="0"/>
              <a:t> ad </a:t>
            </a:r>
            <a:r>
              <a:rPr lang="es-ES" dirty="0" err="1"/>
              <a:t>minim</a:t>
            </a:r>
            <a:r>
              <a:rPr lang="es-ES" dirty="0"/>
              <a:t> </a:t>
            </a:r>
            <a:r>
              <a:rPr lang="es-ES" dirty="0" err="1"/>
              <a:t>veniam</a:t>
            </a:r>
            <a:r>
              <a:rPr lang="es-ES" dirty="0"/>
              <a:t>, </a:t>
            </a:r>
            <a:r>
              <a:rPr lang="es-ES" dirty="0" err="1"/>
              <a:t>quis</a:t>
            </a:r>
            <a:r>
              <a:rPr lang="es-ES" dirty="0"/>
              <a:t> </a:t>
            </a:r>
            <a:r>
              <a:rPr lang="es-ES" dirty="0" err="1"/>
              <a:t>nostrud</a:t>
            </a:r>
            <a:r>
              <a:rPr lang="es-ES" dirty="0"/>
              <a:t> </a:t>
            </a:r>
            <a:r>
              <a:rPr lang="es-ES" dirty="0" err="1"/>
              <a:t>exerci</a:t>
            </a:r>
            <a:r>
              <a:rPr lang="es-ES" dirty="0"/>
              <a:t> </a:t>
            </a:r>
            <a:r>
              <a:rPr lang="es-ES" dirty="0" err="1"/>
              <a:t>tation</a:t>
            </a:r>
            <a:r>
              <a:rPr lang="es-ES" dirty="0"/>
              <a:t> </a:t>
            </a:r>
            <a:r>
              <a:rPr lang="es-ES" dirty="0" err="1"/>
              <a:t>ullamcorper</a:t>
            </a:r>
            <a:r>
              <a:rPr lang="es-ES" dirty="0"/>
              <a:t> </a:t>
            </a:r>
            <a:r>
              <a:rPr lang="es-ES" dirty="0" err="1"/>
              <a:t>suscipit</a:t>
            </a:r>
            <a:r>
              <a:rPr lang="es-ES" dirty="0"/>
              <a:t> </a:t>
            </a:r>
            <a:r>
              <a:rPr lang="es-ES" dirty="0" err="1"/>
              <a:t>lobortis</a:t>
            </a:r>
            <a:r>
              <a:rPr lang="es-ES" dirty="0"/>
              <a:t> </a:t>
            </a:r>
            <a:r>
              <a:rPr lang="es-ES" dirty="0" err="1"/>
              <a:t>nisl</a:t>
            </a:r>
            <a:r>
              <a:rPr lang="es-ES" dirty="0"/>
              <a:t> ut </a:t>
            </a:r>
            <a:r>
              <a:rPr lang="es-ES" dirty="0" err="1"/>
              <a:t>aliquip</a:t>
            </a:r>
            <a:r>
              <a:rPr lang="es-ES" dirty="0"/>
              <a:t> ex </a:t>
            </a:r>
            <a:r>
              <a:rPr lang="es-ES" dirty="0" err="1"/>
              <a:t>ea</a:t>
            </a:r>
            <a:r>
              <a:rPr lang="es-ES" dirty="0"/>
              <a:t> commodo </a:t>
            </a:r>
            <a:r>
              <a:rPr lang="es-ES" dirty="0" err="1"/>
              <a:t>consequat</a:t>
            </a:r>
            <a:r>
              <a:rPr lang="es-ES" dirty="0"/>
              <a:t>. Destacado </a:t>
            </a:r>
            <a:r>
              <a:rPr lang="es-ES" dirty="0" err="1"/>
              <a:t>autem</a:t>
            </a:r>
            <a:r>
              <a:rPr lang="es-ES" dirty="0"/>
              <a:t> </a:t>
            </a:r>
            <a:r>
              <a:rPr lang="es-ES" dirty="0" err="1"/>
              <a:t>vel</a:t>
            </a:r>
            <a:r>
              <a:rPr lang="es-ES" dirty="0"/>
              <a:t> </a:t>
            </a:r>
            <a:r>
              <a:rPr lang="es-ES" dirty="0" err="1"/>
              <a:t>eum</a:t>
            </a:r>
            <a:r>
              <a:rPr lang="es-ES" dirty="0"/>
              <a:t> </a:t>
            </a:r>
            <a:r>
              <a:rPr lang="es-ES" dirty="0" err="1"/>
              <a:t>iriure</a:t>
            </a:r>
            <a:r>
              <a:rPr lang="es-ES" dirty="0"/>
              <a:t> dolor in </a:t>
            </a:r>
            <a:r>
              <a:rPr lang="es-ES" dirty="0" err="1"/>
              <a:t>hendrerit</a:t>
            </a:r>
            <a:r>
              <a:rPr lang="es-ES" dirty="0"/>
              <a:t> in </a:t>
            </a:r>
            <a:r>
              <a:rPr lang="es-ES" dirty="0" err="1"/>
              <a:t>vulputate</a:t>
            </a:r>
            <a:r>
              <a:rPr lang="es-ES" dirty="0"/>
              <a:t> </a:t>
            </a:r>
            <a:r>
              <a:rPr lang="es-ES" dirty="0" err="1"/>
              <a:t>velit</a:t>
            </a:r>
            <a:r>
              <a:rPr lang="es-ES" dirty="0"/>
              <a:t> </a:t>
            </a:r>
            <a:r>
              <a:rPr lang="es-ES" dirty="0" err="1"/>
              <a:t>esse</a:t>
            </a:r>
            <a:r>
              <a:rPr lang="es-ES" dirty="0"/>
              <a:t> </a:t>
            </a:r>
            <a:r>
              <a:rPr lang="es-ES" dirty="0" err="1"/>
              <a:t>molestie</a:t>
            </a:r>
            <a:r>
              <a:rPr lang="es-ES" dirty="0"/>
              <a:t> </a:t>
            </a:r>
            <a:r>
              <a:rPr lang="es-ES" dirty="0" err="1"/>
              <a:t>consequat</a:t>
            </a:r>
            <a:r>
              <a:rPr lang="es-ES" dirty="0"/>
              <a:t>, </a:t>
            </a:r>
            <a:r>
              <a:rPr lang="es-ES" dirty="0" err="1"/>
              <a:t>vel</a:t>
            </a:r>
            <a:r>
              <a:rPr lang="es-ES" dirty="0"/>
              <a:t> </a:t>
            </a:r>
            <a:r>
              <a:rPr lang="es-ES" dirty="0" err="1"/>
              <a:t>illum</a:t>
            </a:r>
            <a:r>
              <a:rPr lang="es-ES" dirty="0"/>
              <a:t> </a:t>
            </a:r>
            <a:r>
              <a:rPr lang="es-ES" dirty="0" err="1"/>
              <a:t>dolore</a:t>
            </a:r>
            <a:r>
              <a:rPr lang="es-ES" dirty="0"/>
              <a:t> </a:t>
            </a:r>
            <a:r>
              <a:rPr lang="es-ES" dirty="0" err="1"/>
              <a:t>eu</a:t>
            </a:r>
            <a:r>
              <a:rPr lang="es-ES" dirty="0"/>
              <a:t> </a:t>
            </a:r>
            <a:r>
              <a:rPr lang="es-ES" dirty="0" err="1"/>
              <a:t>feugiat</a:t>
            </a:r>
            <a:r>
              <a:rPr lang="es-ES" dirty="0"/>
              <a:t> </a:t>
            </a:r>
            <a:r>
              <a:rPr lang="es-ES" dirty="0" err="1"/>
              <a:t>nulla</a:t>
            </a:r>
            <a:r>
              <a:rPr lang="es-ES" dirty="0"/>
              <a:t> </a:t>
            </a:r>
            <a:r>
              <a:rPr lang="es-ES" dirty="0" err="1"/>
              <a:t>facilisis</a:t>
            </a:r>
            <a:r>
              <a:rPr lang="es-ES" dirty="0"/>
              <a:t> at vero eros et </a:t>
            </a:r>
            <a:r>
              <a:rPr lang="es-ES" dirty="0" err="1"/>
              <a:t>accumsan</a:t>
            </a:r>
            <a:r>
              <a:rPr lang="es-ES" dirty="0"/>
              <a:t> et </a:t>
            </a:r>
            <a:r>
              <a:rPr lang="es-ES" dirty="0" err="1"/>
              <a:t>iusto</a:t>
            </a:r>
            <a:r>
              <a:rPr lang="es-ES" dirty="0"/>
              <a:t> odio </a:t>
            </a:r>
            <a:r>
              <a:rPr lang="es-ES" dirty="0" err="1"/>
              <a:t>dignissim</a:t>
            </a:r>
            <a:r>
              <a:rPr lang="es-ES" dirty="0"/>
              <a:t> </a:t>
            </a:r>
            <a:r>
              <a:rPr lang="es-ES" dirty="0" err="1"/>
              <a:t>qui</a:t>
            </a:r>
            <a:r>
              <a:rPr lang="es-ES" dirty="0"/>
              <a:t> </a:t>
            </a:r>
            <a:r>
              <a:rPr lang="es-ES" dirty="0" err="1"/>
              <a:t>blandit</a:t>
            </a:r>
            <a:r>
              <a:rPr lang="es-ES" dirty="0"/>
              <a:t> dolor </a:t>
            </a:r>
            <a:r>
              <a:rPr lang="es-ES" dirty="0" err="1"/>
              <a:t>sit</a:t>
            </a:r>
            <a:r>
              <a:rPr lang="es-ES" dirty="0"/>
              <a:t> </a:t>
            </a:r>
            <a:r>
              <a:rPr lang="es-ES" dirty="0" err="1"/>
              <a:t>amet</a:t>
            </a:r>
            <a:r>
              <a:rPr lang="es-ES" dirty="0"/>
              <a:t>, </a:t>
            </a:r>
            <a:r>
              <a:rPr lang="es-ES" dirty="0" err="1"/>
              <a:t>consectetuer</a:t>
            </a:r>
            <a:r>
              <a:rPr lang="es-ES" dirty="0"/>
              <a:t> </a:t>
            </a:r>
            <a:r>
              <a:rPr lang="es-ES" dirty="0" err="1"/>
              <a:t>adipiscing</a:t>
            </a:r>
            <a:r>
              <a:rPr lang="es-ES" dirty="0"/>
              <a:t> </a:t>
            </a:r>
            <a:r>
              <a:rPr lang="es-ES" dirty="0" err="1"/>
              <a:t>elit</a:t>
            </a:r>
            <a:r>
              <a:rPr lang="es-ES" dirty="0"/>
              <a:t> </a:t>
            </a:r>
            <a:r>
              <a:rPr lang="es-ES" dirty="0" err="1"/>
              <a:t>hendrerit</a:t>
            </a:r>
            <a:r>
              <a:rPr lang="es-ES" dirty="0"/>
              <a:t> in </a:t>
            </a:r>
            <a:r>
              <a:rPr lang="es-ES" dirty="0" err="1"/>
              <a:t>vulputate</a:t>
            </a:r>
            <a:r>
              <a:rPr lang="es-ES" dirty="0"/>
              <a:t> </a:t>
            </a:r>
            <a:r>
              <a:rPr lang="es-ES" dirty="0" err="1"/>
              <a:t>velit</a:t>
            </a:r>
            <a:r>
              <a:rPr lang="es-ES" dirty="0"/>
              <a:t> </a:t>
            </a:r>
            <a:r>
              <a:rPr lang="es-ES" dirty="0" err="1"/>
              <a:t>esse</a:t>
            </a:r>
            <a:r>
              <a:rPr lang="es-ES" dirty="0"/>
              <a:t> </a:t>
            </a:r>
            <a:r>
              <a:rPr lang="es-ES" dirty="0" err="1"/>
              <a:t>molestie</a:t>
            </a:r>
            <a:r>
              <a:rPr lang="es-ES" dirty="0"/>
              <a:t> </a:t>
            </a:r>
            <a:r>
              <a:rPr lang="es-ES" dirty="0" err="1"/>
              <a:t>consequat</a:t>
            </a:r>
            <a:r>
              <a:rPr lang="es-ES" dirty="0"/>
              <a:t>.</a:t>
            </a:r>
          </a:p>
        </p:txBody>
      </p:sp>
    </p:spTree>
    <p:extLst>
      <p:ext uri="{BB962C8B-B14F-4D97-AF65-F5344CB8AC3E}">
        <p14:creationId xmlns:p14="http://schemas.microsoft.com/office/powerpoint/2010/main" val="8220666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442E1C2F-5BF7-6A4B-B25E-96F8E7915105}"/>
              </a:ext>
            </a:extLst>
          </p:cNvPr>
          <p:cNvPicPr>
            <a:picLocks noChangeAspect="1"/>
          </p:cNvPicPr>
          <p:nvPr userDrawn="1"/>
        </p:nvPicPr>
        <p:blipFill>
          <a:blip r:embed="rId2"/>
          <a:stretch>
            <a:fillRect/>
          </a:stretch>
        </p:blipFill>
        <p:spPr>
          <a:xfrm>
            <a:off x="-351227" y="0"/>
            <a:ext cx="12192000" cy="6858000"/>
          </a:xfrm>
          <a:prstGeom prst="rect">
            <a:avLst/>
          </a:prstGeom>
        </p:spPr>
      </p:pic>
      <p:sp>
        <p:nvSpPr>
          <p:cNvPr id="8" name="Marcador de texto 13">
            <a:extLst>
              <a:ext uri="{FF2B5EF4-FFF2-40B4-BE49-F238E27FC236}">
                <a16:creationId xmlns:a16="http://schemas.microsoft.com/office/drawing/2014/main" id="{B6CB6766-AA25-7F46-A3DD-4D70475B902D}"/>
              </a:ext>
            </a:extLst>
          </p:cNvPr>
          <p:cNvSpPr>
            <a:spLocks noGrp="1"/>
          </p:cNvSpPr>
          <p:nvPr>
            <p:ph type="body" sz="quarter" idx="10" hasCustomPrompt="1"/>
          </p:nvPr>
        </p:nvSpPr>
        <p:spPr>
          <a:xfrm>
            <a:off x="328160" y="5054600"/>
            <a:ext cx="11415107" cy="948267"/>
          </a:xfrm>
          <a:prstGeom prst="rect">
            <a:avLst/>
          </a:prstGeom>
        </p:spPr>
        <p:txBody>
          <a:bodyPr wrap="square" lIns="0" tIns="0" rIns="0" bIns="0" anchor="b" anchorCtr="0"/>
          <a:lstStyle>
            <a:lvl1pPr marL="0" indent="0">
              <a:lnSpc>
                <a:spcPct val="100000"/>
              </a:lnSpc>
              <a:spcBef>
                <a:spcPts val="0"/>
              </a:spcBef>
              <a:buFontTx/>
              <a:buNone/>
              <a:defRPr sz="6100" b="0" i="0" spc="-100" baseline="0">
                <a:solidFill>
                  <a:schemeClr val="tx1"/>
                </a:solidFill>
                <a:latin typeface="Periodico Display UtLg" panose="02000504070000020004" pitchFamily="50" charset="0"/>
                <a:cs typeface="Times New Roman" panose="02020603050405020304" pitchFamily="18" charset="0"/>
              </a:defRPr>
            </a:lvl1pPr>
          </a:lstStyle>
          <a:p>
            <a:r>
              <a:rPr lang="es-ES" dirty="0"/>
              <a:t>Título capítulo</a:t>
            </a:r>
          </a:p>
        </p:txBody>
      </p:sp>
    </p:spTree>
    <p:extLst>
      <p:ext uri="{BB962C8B-B14F-4D97-AF65-F5344CB8AC3E}">
        <p14:creationId xmlns:p14="http://schemas.microsoft.com/office/powerpoint/2010/main" val="57049057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7_Título vertical y texto">
    <p:spTree>
      <p:nvGrpSpPr>
        <p:cNvPr id="1" name=""/>
        <p:cNvGrpSpPr/>
        <p:nvPr/>
      </p:nvGrpSpPr>
      <p:grpSpPr>
        <a:xfrm>
          <a:off x="0" y="0"/>
          <a:ext cx="0" cy="0"/>
          <a:chOff x="0" y="0"/>
          <a:chExt cx="0" cy="0"/>
        </a:xfrm>
      </p:grpSpPr>
      <p:grpSp>
        <p:nvGrpSpPr>
          <p:cNvPr id="7" name="Grupo 6"/>
          <p:cNvGrpSpPr/>
          <p:nvPr userDrawn="1"/>
        </p:nvGrpSpPr>
        <p:grpSpPr>
          <a:xfrm>
            <a:off x="-13825" y="342381"/>
            <a:ext cx="12250344" cy="6039428"/>
            <a:chOff x="-13825" y="394139"/>
            <a:chExt cx="12250344" cy="6039428"/>
          </a:xfrm>
        </p:grpSpPr>
        <p:sp>
          <p:nvSpPr>
            <p:cNvPr id="8" name="Rectángulo 7"/>
            <p:cNvSpPr/>
            <p:nvPr/>
          </p:nvSpPr>
          <p:spPr>
            <a:xfrm>
              <a:off x="-13825" y="394139"/>
              <a:ext cx="4590518" cy="228669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p:cNvSpPr/>
            <p:nvPr/>
          </p:nvSpPr>
          <p:spPr>
            <a:xfrm rot="5400000">
              <a:off x="3777597" y="2285651"/>
              <a:ext cx="4590518" cy="228669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p:cNvSpPr/>
            <p:nvPr/>
          </p:nvSpPr>
          <p:spPr>
            <a:xfrm>
              <a:off x="7646001" y="4146869"/>
              <a:ext cx="4590518" cy="228669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20" name="Marcador de texto 25">
            <a:extLst>
              <a:ext uri="{FF2B5EF4-FFF2-40B4-BE49-F238E27FC236}">
                <a16:creationId xmlns:a16="http://schemas.microsoft.com/office/drawing/2014/main" id="{20E762A7-AB1F-594B-A340-FF5D4F7B0B1D}"/>
              </a:ext>
            </a:extLst>
          </p:cNvPr>
          <p:cNvSpPr>
            <a:spLocks noGrp="1"/>
          </p:cNvSpPr>
          <p:nvPr>
            <p:ph type="body" sz="quarter" idx="10" hasCustomPrompt="1"/>
          </p:nvPr>
        </p:nvSpPr>
        <p:spPr>
          <a:xfrm>
            <a:off x="257464" y="894089"/>
            <a:ext cx="4114249" cy="523642"/>
          </a:xfrm>
          <a:prstGeom prst="rect">
            <a:avLst/>
          </a:prstGeom>
        </p:spPr>
        <p:txBody>
          <a:bodyPr/>
          <a:lstStyle>
            <a:lvl1pPr marL="0" indent="0">
              <a:buNone/>
              <a:defRPr sz="3100" b="1" i="0">
                <a:solidFill>
                  <a:schemeClr val="tx1"/>
                </a:solidFill>
                <a:latin typeface="Periodico Display Rg" panose="02000504080000020004" pitchFamily="50" charset="0"/>
                <a:cs typeface="Times New Roman" panose="02020603050405020304" pitchFamily="18" charset="0"/>
              </a:defRPr>
            </a:lvl1pPr>
          </a:lstStyle>
          <a:p>
            <a:r>
              <a:rPr lang="es-ES" dirty="0"/>
              <a:t>Título </a:t>
            </a:r>
            <a:r>
              <a:rPr lang="es-ES" dirty="0" err="1"/>
              <a:t>slide</a:t>
            </a:r>
            <a:endParaRPr lang="es-ES" dirty="0"/>
          </a:p>
        </p:txBody>
      </p:sp>
      <p:sp>
        <p:nvSpPr>
          <p:cNvPr id="21" name="Marcador de texto 25">
            <a:extLst>
              <a:ext uri="{FF2B5EF4-FFF2-40B4-BE49-F238E27FC236}">
                <a16:creationId xmlns:a16="http://schemas.microsoft.com/office/drawing/2014/main" id="{468D7502-58FE-6643-944A-CFE1CE85A538}"/>
              </a:ext>
            </a:extLst>
          </p:cNvPr>
          <p:cNvSpPr>
            <a:spLocks noGrp="1"/>
          </p:cNvSpPr>
          <p:nvPr>
            <p:ph type="body" sz="quarter" idx="11" hasCustomPrompt="1"/>
          </p:nvPr>
        </p:nvSpPr>
        <p:spPr>
          <a:xfrm>
            <a:off x="257464" y="306003"/>
            <a:ext cx="4159359" cy="282083"/>
          </a:xfrm>
          <a:prstGeom prst="rect">
            <a:avLst/>
          </a:prstGeom>
        </p:spPr>
        <p:txBody>
          <a:bodyPr anchor="ctr" anchorCtr="0"/>
          <a:lstStyle>
            <a:lvl1pPr marL="0" indent="0">
              <a:buNone/>
              <a:defRPr sz="1200" b="1">
                <a:solidFill>
                  <a:schemeClr val="tx1"/>
                </a:solidFill>
                <a:latin typeface="Visuelt Pro" panose="020B0503040202040104" pitchFamily="34" charset="0"/>
              </a:defRPr>
            </a:lvl1pPr>
          </a:lstStyle>
          <a:p>
            <a:r>
              <a:rPr lang="es-ES" dirty="0"/>
              <a:t>00. Título capítulo</a:t>
            </a:r>
          </a:p>
        </p:txBody>
      </p:sp>
      <p:sp>
        <p:nvSpPr>
          <p:cNvPr id="9" name="Marcador de texto 72">
            <a:extLst>
              <a:ext uri="{FF2B5EF4-FFF2-40B4-BE49-F238E27FC236}">
                <a16:creationId xmlns:a16="http://schemas.microsoft.com/office/drawing/2014/main" id="{E018DC42-B9C2-B340-BB46-3221EDF8690E}"/>
              </a:ext>
            </a:extLst>
          </p:cNvPr>
          <p:cNvSpPr>
            <a:spLocks noGrp="1"/>
          </p:cNvSpPr>
          <p:nvPr>
            <p:ph type="body" sz="quarter" idx="22" hasCustomPrompt="1"/>
          </p:nvPr>
        </p:nvSpPr>
        <p:spPr>
          <a:xfrm>
            <a:off x="285090" y="2011175"/>
            <a:ext cx="11556390" cy="3498086"/>
          </a:xfrm>
          <a:prstGeom prst="rect">
            <a:avLst/>
          </a:prstGeom>
        </p:spPr>
        <p:txBody>
          <a:bodyPr/>
          <a:lstStyle>
            <a:lvl1pPr marL="0" indent="0" algn="just">
              <a:spcBef>
                <a:spcPts val="100"/>
              </a:spcBef>
              <a:buNone/>
              <a:defRPr sz="1600" b="0">
                <a:solidFill>
                  <a:schemeClr val="tx1"/>
                </a:solidFill>
                <a:latin typeface="Visuelt Pro" panose="020B0503040202040104" pitchFamily="34" charset="0"/>
              </a:defRPr>
            </a:lvl1pPr>
          </a:lstStyle>
          <a:p>
            <a:r>
              <a:rPr lang="es-ES" dirty="0"/>
              <a:t>Texto pequeño </a:t>
            </a:r>
            <a:r>
              <a:rPr lang="es-ES" dirty="0" err="1"/>
              <a:t>lorem</a:t>
            </a:r>
            <a:r>
              <a:rPr lang="es-ES" dirty="0"/>
              <a:t> </a:t>
            </a:r>
            <a:r>
              <a:rPr lang="es-ES" dirty="0" err="1"/>
              <a:t>ipsum</a:t>
            </a:r>
            <a:r>
              <a:rPr lang="es-ES" dirty="0"/>
              <a:t> dolor </a:t>
            </a:r>
            <a:r>
              <a:rPr lang="es-ES" dirty="0" err="1"/>
              <a:t>sit</a:t>
            </a:r>
            <a:r>
              <a:rPr lang="es-ES" dirty="0"/>
              <a:t> </a:t>
            </a:r>
            <a:r>
              <a:rPr lang="es-ES" dirty="0" err="1"/>
              <a:t>amet</a:t>
            </a:r>
            <a:r>
              <a:rPr lang="es-ES" dirty="0"/>
              <a:t>, </a:t>
            </a:r>
            <a:r>
              <a:rPr lang="es-ES" dirty="0" err="1"/>
              <a:t>consectetuer</a:t>
            </a:r>
            <a:r>
              <a:rPr lang="es-ES" dirty="0"/>
              <a:t> </a:t>
            </a:r>
            <a:r>
              <a:rPr lang="es-ES" dirty="0" err="1"/>
              <a:t>adipiscing</a:t>
            </a:r>
            <a:r>
              <a:rPr lang="es-ES" dirty="0"/>
              <a:t> </a:t>
            </a:r>
            <a:r>
              <a:rPr lang="es-ES" dirty="0" err="1"/>
              <a:t>elit</a:t>
            </a:r>
            <a:r>
              <a:rPr lang="es-ES" dirty="0"/>
              <a:t>, sed </a:t>
            </a:r>
            <a:r>
              <a:rPr lang="es-ES" dirty="0" err="1"/>
              <a:t>diam</a:t>
            </a:r>
            <a:r>
              <a:rPr lang="es-ES" dirty="0"/>
              <a:t> </a:t>
            </a:r>
            <a:r>
              <a:rPr lang="es-ES" dirty="0" err="1"/>
              <a:t>nonummy</a:t>
            </a:r>
            <a:r>
              <a:rPr lang="es-ES" dirty="0"/>
              <a:t> </a:t>
            </a:r>
            <a:r>
              <a:rPr lang="es-ES" dirty="0" err="1"/>
              <a:t>nibh</a:t>
            </a:r>
            <a:r>
              <a:rPr lang="es-ES" dirty="0"/>
              <a:t> </a:t>
            </a:r>
            <a:r>
              <a:rPr lang="es-ES" dirty="0" err="1"/>
              <a:t>euismod</a:t>
            </a:r>
            <a:r>
              <a:rPr lang="es-ES" dirty="0"/>
              <a:t> </a:t>
            </a:r>
            <a:r>
              <a:rPr lang="es-ES" dirty="0" err="1"/>
              <a:t>tincidunt</a:t>
            </a:r>
            <a:r>
              <a:rPr lang="es-ES" dirty="0"/>
              <a:t> ut </a:t>
            </a:r>
            <a:r>
              <a:rPr lang="es-ES" dirty="0" err="1"/>
              <a:t>laoreet</a:t>
            </a:r>
            <a:r>
              <a:rPr lang="es-ES" dirty="0"/>
              <a:t> </a:t>
            </a:r>
            <a:r>
              <a:rPr lang="es-ES" dirty="0" err="1"/>
              <a:t>dolore</a:t>
            </a:r>
            <a:r>
              <a:rPr lang="es-ES" dirty="0"/>
              <a:t> magna </a:t>
            </a:r>
            <a:r>
              <a:rPr lang="es-ES" dirty="0" err="1"/>
              <a:t>aliquam</a:t>
            </a:r>
            <a:r>
              <a:rPr lang="es-ES" dirty="0"/>
              <a:t> </a:t>
            </a:r>
            <a:r>
              <a:rPr lang="es-ES" dirty="0" err="1"/>
              <a:t>erat</a:t>
            </a:r>
            <a:r>
              <a:rPr lang="es-ES" dirty="0"/>
              <a:t> </a:t>
            </a:r>
            <a:r>
              <a:rPr lang="es-ES" dirty="0" err="1"/>
              <a:t>volutpat</a:t>
            </a:r>
            <a:r>
              <a:rPr lang="es-ES" dirty="0"/>
              <a:t>. Ut </a:t>
            </a:r>
            <a:r>
              <a:rPr lang="es-ES" dirty="0" err="1"/>
              <a:t>wisi</a:t>
            </a:r>
            <a:r>
              <a:rPr lang="es-ES" dirty="0"/>
              <a:t> </a:t>
            </a:r>
            <a:r>
              <a:rPr lang="es-ES" dirty="0" err="1"/>
              <a:t>enim</a:t>
            </a:r>
            <a:r>
              <a:rPr lang="es-ES" dirty="0"/>
              <a:t> ad </a:t>
            </a:r>
            <a:r>
              <a:rPr lang="es-ES" dirty="0" err="1"/>
              <a:t>minim</a:t>
            </a:r>
            <a:r>
              <a:rPr lang="es-ES" dirty="0"/>
              <a:t> </a:t>
            </a:r>
            <a:r>
              <a:rPr lang="es-ES" dirty="0" err="1"/>
              <a:t>veniam</a:t>
            </a:r>
            <a:r>
              <a:rPr lang="es-ES" dirty="0"/>
              <a:t>, </a:t>
            </a:r>
            <a:r>
              <a:rPr lang="es-ES" dirty="0" err="1"/>
              <a:t>quis</a:t>
            </a:r>
            <a:r>
              <a:rPr lang="es-ES" dirty="0"/>
              <a:t> </a:t>
            </a:r>
            <a:r>
              <a:rPr lang="es-ES" dirty="0" err="1"/>
              <a:t>nostrud</a:t>
            </a:r>
            <a:r>
              <a:rPr lang="es-ES" dirty="0"/>
              <a:t> </a:t>
            </a:r>
            <a:r>
              <a:rPr lang="es-ES" dirty="0" err="1"/>
              <a:t>exerci</a:t>
            </a:r>
            <a:r>
              <a:rPr lang="es-ES" dirty="0"/>
              <a:t> </a:t>
            </a:r>
            <a:r>
              <a:rPr lang="es-ES" dirty="0" err="1"/>
              <a:t>tation</a:t>
            </a:r>
            <a:r>
              <a:rPr lang="es-ES" dirty="0"/>
              <a:t> </a:t>
            </a:r>
            <a:r>
              <a:rPr lang="es-ES" dirty="0" err="1"/>
              <a:t>ullamcorper</a:t>
            </a:r>
            <a:r>
              <a:rPr lang="es-ES" dirty="0"/>
              <a:t> </a:t>
            </a:r>
            <a:r>
              <a:rPr lang="es-ES" dirty="0" err="1"/>
              <a:t>suscipit</a:t>
            </a:r>
            <a:r>
              <a:rPr lang="es-ES" dirty="0"/>
              <a:t> </a:t>
            </a:r>
            <a:r>
              <a:rPr lang="es-ES" dirty="0" err="1"/>
              <a:t>lobortis</a:t>
            </a:r>
            <a:r>
              <a:rPr lang="es-ES" dirty="0"/>
              <a:t> </a:t>
            </a:r>
            <a:r>
              <a:rPr lang="es-ES" dirty="0" err="1"/>
              <a:t>nisl</a:t>
            </a:r>
            <a:r>
              <a:rPr lang="es-ES" dirty="0"/>
              <a:t> ut </a:t>
            </a:r>
            <a:r>
              <a:rPr lang="es-ES" dirty="0" err="1"/>
              <a:t>aliquip</a:t>
            </a:r>
            <a:r>
              <a:rPr lang="es-ES" dirty="0"/>
              <a:t> ex </a:t>
            </a:r>
            <a:r>
              <a:rPr lang="es-ES" dirty="0" err="1"/>
              <a:t>ea</a:t>
            </a:r>
            <a:r>
              <a:rPr lang="es-ES" dirty="0"/>
              <a:t> commodo </a:t>
            </a:r>
            <a:r>
              <a:rPr lang="es-ES" dirty="0" err="1"/>
              <a:t>consequat</a:t>
            </a:r>
            <a:r>
              <a:rPr lang="es-ES" dirty="0"/>
              <a:t>. Destacado </a:t>
            </a:r>
            <a:r>
              <a:rPr lang="es-ES" dirty="0" err="1"/>
              <a:t>autem</a:t>
            </a:r>
            <a:r>
              <a:rPr lang="es-ES" dirty="0"/>
              <a:t> </a:t>
            </a:r>
            <a:r>
              <a:rPr lang="es-ES" dirty="0" err="1"/>
              <a:t>vel</a:t>
            </a:r>
            <a:r>
              <a:rPr lang="es-ES" dirty="0"/>
              <a:t> </a:t>
            </a:r>
            <a:r>
              <a:rPr lang="es-ES" dirty="0" err="1"/>
              <a:t>eum</a:t>
            </a:r>
            <a:r>
              <a:rPr lang="es-ES" dirty="0"/>
              <a:t> </a:t>
            </a:r>
            <a:r>
              <a:rPr lang="es-ES" dirty="0" err="1"/>
              <a:t>iriure</a:t>
            </a:r>
            <a:r>
              <a:rPr lang="es-ES" dirty="0"/>
              <a:t> dolor in </a:t>
            </a:r>
            <a:r>
              <a:rPr lang="es-ES" dirty="0" err="1"/>
              <a:t>hendrerit</a:t>
            </a:r>
            <a:r>
              <a:rPr lang="es-ES" dirty="0"/>
              <a:t> in </a:t>
            </a:r>
            <a:r>
              <a:rPr lang="es-ES" dirty="0" err="1"/>
              <a:t>vulputate</a:t>
            </a:r>
            <a:r>
              <a:rPr lang="es-ES" dirty="0"/>
              <a:t> </a:t>
            </a:r>
            <a:r>
              <a:rPr lang="es-ES" dirty="0" err="1"/>
              <a:t>velit</a:t>
            </a:r>
            <a:r>
              <a:rPr lang="es-ES" dirty="0"/>
              <a:t> </a:t>
            </a:r>
            <a:r>
              <a:rPr lang="es-ES" dirty="0" err="1"/>
              <a:t>esse</a:t>
            </a:r>
            <a:r>
              <a:rPr lang="es-ES" dirty="0"/>
              <a:t> </a:t>
            </a:r>
            <a:r>
              <a:rPr lang="es-ES" dirty="0" err="1"/>
              <a:t>molestie</a:t>
            </a:r>
            <a:r>
              <a:rPr lang="es-ES" dirty="0"/>
              <a:t> </a:t>
            </a:r>
            <a:r>
              <a:rPr lang="es-ES" dirty="0" err="1"/>
              <a:t>consequat</a:t>
            </a:r>
            <a:r>
              <a:rPr lang="es-ES" dirty="0"/>
              <a:t>, </a:t>
            </a:r>
            <a:r>
              <a:rPr lang="es-ES" dirty="0" err="1"/>
              <a:t>vel</a:t>
            </a:r>
            <a:r>
              <a:rPr lang="es-ES" dirty="0"/>
              <a:t> </a:t>
            </a:r>
            <a:r>
              <a:rPr lang="es-ES" dirty="0" err="1"/>
              <a:t>illum</a:t>
            </a:r>
            <a:r>
              <a:rPr lang="es-ES" dirty="0"/>
              <a:t> </a:t>
            </a:r>
            <a:r>
              <a:rPr lang="es-ES" dirty="0" err="1"/>
              <a:t>dolore</a:t>
            </a:r>
            <a:r>
              <a:rPr lang="es-ES" dirty="0"/>
              <a:t> </a:t>
            </a:r>
            <a:r>
              <a:rPr lang="es-ES" dirty="0" err="1"/>
              <a:t>eu</a:t>
            </a:r>
            <a:r>
              <a:rPr lang="es-ES" dirty="0"/>
              <a:t> </a:t>
            </a:r>
            <a:r>
              <a:rPr lang="es-ES" dirty="0" err="1"/>
              <a:t>feugiat</a:t>
            </a:r>
            <a:r>
              <a:rPr lang="es-ES" dirty="0"/>
              <a:t> </a:t>
            </a:r>
            <a:r>
              <a:rPr lang="es-ES" dirty="0" err="1"/>
              <a:t>nulla</a:t>
            </a:r>
            <a:r>
              <a:rPr lang="es-ES" dirty="0"/>
              <a:t> </a:t>
            </a:r>
            <a:r>
              <a:rPr lang="es-ES" dirty="0" err="1"/>
              <a:t>facilisis</a:t>
            </a:r>
            <a:r>
              <a:rPr lang="es-ES" dirty="0"/>
              <a:t> at vero eros et </a:t>
            </a:r>
            <a:r>
              <a:rPr lang="es-ES" dirty="0" err="1"/>
              <a:t>accumsan</a:t>
            </a:r>
            <a:r>
              <a:rPr lang="es-ES" dirty="0"/>
              <a:t> et </a:t>
            </a:r>
            <a:r>
              <a:rPr lang="es-ES" dirty="0" err="1"/>
              <a:t>iusto</a:t>
            </a:r>
            <a:r>
              <a:rPr lang="es-ES" dirty="0"/>
              <a:t> odio </a:t>
            </a:r>
            <a:r>
              <a:rPr lang="es-ES" dirty="0" err="1"/>
              <a:t>dignissim</a:t>
            </a:r>
            <a:r>
              <a:rPr lang="es-ES" dirty="0"/>
              <a:t> </a:t>
            </a:r>
            <a:r>
              <a:rPr lang="es-ES" dirty="0" err="1"/>
              <a:t>qui</a:t>
            </a:r>
            <a:r>
              <a:rPr lang="es-ES" dirty="0"/>
              <a:t> </a:t>
            </a:r>
            <a:r>
              <a:rPr lang="es-ES" dirty="0" err="1"/>
              <a:t>blandit</a:t>
            </a:r>
            <a:r>
              <a:rPr lang="es-ES" dirty="0"/>
              <a:t> dolor </a:t>
            </a:r>
            <a:r>
              <a:rPr lang="es-ES" dirty="0" err="1"/>
              <a:t>sit</a:t>
            </a:r>
            <a:r>
              <a:rPr lang="es-ES" dirty="0"/>
              <a:t> </a:t>
            </a:r>
            <a:r>
              <a:rPr lang="es-ES" dirty="0" err="1"/>
              <a:t>amet</a:t>
            </a:r>
            <a:r>
              <a:rPr lang="es-ES" dirty="0"/>
              <a:t>, </a:t>
            </a:r>
            <a:r>
              <a:rPr lang="es-ES" dirty="0" err="1"/>
              <a:t>consectetuer</a:t>
            </a:r>
            <a:r>
              <a:rPr lang="es-ES" dirty="0"/>
              <a:t> </a:t>
            </a:r>
            <a:r>
              <a:rPr lang="es-ES" dirty="0" err="1"/>
              <a:t>adipiscing</a:t>
            </a:r>
            <a:r>
              <a:rPr lang="es-ES" dirty="0"/>
              <a:t> </a:t>
            </a:r>
            <a:r>
              <a:rPr lang="es-ES" dirty="0" err="1"/>
              <a:t>elit</a:t>
            </a:r>
            <a:r>
              <a:rPr lang="es-ES" dirty="0"/>
              <a:t> </a:t>
            </a:r>
            <a:r>
              <a:rPr lang="es-ES" dirty="0" err="1"/>
              <a:t>hendrerit</a:t>
            </a:r>
            <a:r>
              <a:rPr lang="es-ES" dirty="0"/>
              <a:t> in </a:t>
            </a:r>
            <a:r>
              <a:rPr lang="es-ES" dirty="0" err="1"/>
              <a:t>vulputate</a:t>
            </a:r>
            <a:r>
              <a:rPr lang="es-ES" dirty="0"/>
              <a:t> </a:t>
            </a:r>
            <a:r>
              <a:rPr lang="es-ES" dirty="0" err="1"/>
              <a:t>velit</a:t>
            </a:r>
            <a:r>
              <a:rPr lang="es-ES" dirty="0"/>
              <a:t> </a:t>
            </a:r>
            <a:r>
              <a:rPr lang="es-ES" dirty="0" err="1"/>
              <a:t>esse</a:t>
            </a:r>
            <a:r>
              <a:rPr lang="es-ES" dirty="0"/>
              <a:t> </a:t>
            </a:r>
            <a:r>
              <a:rPr lang="es-ES" dirty="0" err="1"/>
              <a:t>molestie</a:t>
            </a:r>
            <a:r>
              <a:rPr lang="es-ES" dirty="0"/>
              <a:t> </a:t>
            </a:r>
            <a:r>
              <a:rPr lang="es-ES" dirty="0" err="1"/>
              <a:t>consequat</a:t>
            </a:r>
            <a:r>
              <a:rPr lang="es-ES" dirty="0"/>
              <a:t>, </a:t>
            </a:r>
            <a:r>
              <a:rPr lang="es-ES" dirty="0" err="1"/>
              <a:t>vel</a:t>
            </a:r>
            <a:r>
              <a:rPr lang="es-ES" dirty="0"/>
              <a:t> </a:t>
            </a:r>
            <a:r>
              <a:rPr lang="es-ES" dirty="0" err="1"/>
              <a:t>illum</a:t>
            </a:r>
            <a:endParaRPr lang="es-ES" dirty="0"/>
          </a:p>
          <a:p>
            <a:br>
              <a:rPr lang="es-ES" dirty="0"/>
            </a:br>
            <a:endParaRPr lang="es-ES" dirty="0"/>
          </a:p>
          <a:p>
            <a:r>
              <a:rPr lang="es-ES" dirty="0"/>
              <a:t>Ut </a:t>
            </a:r>
            <a:r>
              <a:rPr lang="es-ES" dirty="0" err="1"/>
              <a:t>wisi</a:t>
            </a:r>
            <a:r>
              <a:rPr lang="es-ES" dirty="0"/>
              <a:t> </a:t>
            </a:r>
            <a:r>
              <a:rPr lang="es-ES" dirty="0" err="1"/>
              <a:t>enim</a:t>
            </a:r>
            <a:r>
              <a:rPr lang="es-ES" dirty="0"/>
              <a:t> ad </a:t>
            </a:r>
            <a:r>
              <a:rPr lang="es-ES" dirty="0" err="1"/>
              <a:t>minim</a:t>
            </a:r>
            <a:r>
              <a:rPr lang="es-ES" dirty="0"/>
              <a:t> </a:t>
            </a:r>
            <a:r>
              <a:rPr lang="es-ES" dirty="0" err="1"/>
              <a:t>veniam</a:t>
            </a:r>
            <a:r>
              <a:rPr lang="es-ES" dirty="0"/>
              <a:t>, </a:t>
            </a:r>
            <a:r>
              <a:rPr lang="es-ES" dirty="0" err="1"/>
              <a:t>quis</a:t>
            </a:r>
            <a:r>
              <a:rPr lang="es-ES" dirty="0"/>
              <a:t> </a:t>
            </a:r>
            <a:r>
              <a:rPr lang="es-ES" dirty="0" err="1"/>
              <a:t>nostrud</a:t>
            </a:r>
            <a:r>
              <a:rPr lang="es-ES" dirty="0"/>
              <a:t> </a:t>
            </a:r>
            <a:r>
              <a:rPr lang="es-ES" dirty="0" err="1"/>
              <a:t>exerci</a:t>
            </a:r>
            <a:r>
              <a:rPr lang="es-ES" dirty="0"/>
              <a:t> </a:t>
            </a:r>
            <a:r>
              <a:rPr lang="es-ES" dirty="0" err="1"/>
              <a:t>tation</a:t>
            </a:r>
            <a:r>
              <a:rPr lang="es-ES" dirty="0"/>
              <a:t> </a:t>
            </a:r>
            <a:r>
              <a:rPr lang="es-ES" dirty="0" err="1"/>
              <a:t>ullamcorper</a:t>
            </a:r>
            <a:r>
              <a:rPr lang="es-ES" dirty="0"/>
              <a:t> </a:t>
            </a:r>
            <a:r>
              <a:rPr lang="es-ES" dirty="0" err="1"/>
              <a:t>suscipit</a:t>
            </a:r>
            <a:r>
              <a:rPr lang="es-ES" dirty="0"/>
              <a:t> </a:t>
            </a:r>
            <a:r>
              <a:rPr lang="es-ES" dirty="0" err="1"/>
              <a:t>lobortis</a:t>
            </a:r>
            <a:r>
              <a:rPr lang="es-ES" dirty="0"/>
              <a:t> </a:t>
            </a:r>
            <a:r>
              <a:rPr lang="es-ES" dirty="0" err="1"/>
              <a:t>nisl</a:t>
            </a:r>
            <a:r>
              <a:rPr lang="es-ES" dirty="0"/>
              <a:t> ut </a:t>
            </a:r>
            <a:r>
              <a:rPr lang="es-ES" dirty="0" err="1"/>
              <a:t>aliquip</a:t>
            </a:r>
            <a:r>
              <a:rPr lang="es-ES" dirty="0"/>
              <a:t> ex </a:t>
            </a:r>
            <a:r>
              <a:rPr lang="es-ES" dirty="0" err="1"/>
              <a:t>ea</a:t>
            </a:r>
            <a:r>
              <a:rPr lang="es-ES" dirty="0"/>
              <a:t> commodo </a:t>
            </a:r>
            <a:r>
              <a:rPr lang="es-ES" dirty="0" err="1"/>
              <a:t>consequat</a:t>
            </a:r>
            <a:r>
              <a:rPr lang="es-ES" dirty="0"/>
              <a:t>. Destacado </a:t>
            </a:r>
            <a:r>
              <a:rPr lang="es-ES" dirty="0" err="1"/>
              <a:t>autem</a:t>
            </a:r>
            <a:r>
              <a:rPr lang="es-ES" dirty="0"/>
              <a:t> </a:t>
            </a:r>
            <a:r>
              <a:rPr lang="es-ES" dirty="0" err="1"/>
              <a:t>vel</a:t>
            </a:r>
            <a:r>
              <a:rPr lang="es-ES" dirty="0"/>
              <a:t> </a:t>
            </a:r>
            <a:r>
              <a:rPr lang="es-ES" dirty="0" err="1"/>
              <a:t>eum</a:t>
            </a:r>
            <a:r>
              <a:rPr lang="es-ES" dirty="0"/>
              <a:t> </a:t>
            </a:r>
            <a:r>
              <a:rPr lang="es-ES" dirty="0" err="1"/>
              <a:t>iriure</a:t>
            </a:r>
            <a:r>
              <a:rPr lang="es-ES" dirty="0"/>
              <a:t> dolor in </a:t>
            </a:r>
            <a:r>
              <a:rPr lang="es-ES" dirty="0" err="1"/>
              <a:t>hendrerit</a:t>
            </a:r>
            <a:r>
              <a:rPr lang="es-ES" dirty="0"/>
              <a:t> in </a:t>
            </a:r>
            <a:r>
              <a:rPr lang="es-ES" dirty="0" err="1"/>
              <a:t>vulputate</a:t>
            </a:r>
            <a:r>
              <a:rPr lang="es-ES" dirty="0"/>
              <a:t> </a:t>
            </a:r>
            <a:r>
              <a:rPr lang="es-ES" dirty="0" err="1"/>
              <a:t>velit</a:t>
            </a:r>
            <a:r>
              <a:rPr lang="es-ES" dirty="0"/>
              <a:t> </a:t>
            </a:r>
            <a:r>
              <a:rPr lang="es-ES" dirty="0" err="1"/>
              <a:t>esse</a:t>
            </a:r>
            <a:r>
              <a:rPr lang="es-ES" dirty="0"/>
              <a:t> </a:t>
            </a:r>
            <a:r>
              <a:rPr lang="es-ES" dirty="0" err="1"/>
              <a:t>molestie</a:t>
            </a:r>
            <a:r>
              <a:rPr lang="es-ES" dirty="0"/>
              <a:t> </a:t>
            </a:r>
            <a:r>
              <a:rPr lang="es-ES" dirty="0" err="1"/>
              <a:t>consequat</a:t>
            </a:r>
            <a:r>
              <a:rPr lang="es-ES" dirty="0"/>
              <a:t>, </a:t>
            </a:r>
            <a:r>
              <a:rPr lang="es-ES" dirty="0" err="1"/>
              <a:t>vel</a:t>
            </a:r>
            <a:r>
              <a:rPr lang="es-ES" dirty="0"/>
              <a:t> </a:t>
            </a:r>
            <a:r>
              <a:rPr lang="es-ES" dirty="0" err="1"/>
              <a:t>illum</a:t>
            </a:r>
            <a:r>
              <a:rPr lang="es-ES" dirty="0"/>
              <a:t> </a:t>
            </a:r>
            <a:r>
              <a:rPr lang="es-ES" dirty="0" err="1"/>
              <a:t>dolore</a:t>
            </a:r>
            <a:r>
              <a:rPr lang="es-ES" dirty="0"/>
              <a:t> </a:t>
            </a:r>
            <a:r>
              <a:rPr lang="es-ES" dirty="0" err="1"/>
              <a:t>eu</a:t>
            </a:r>
            <a:r>
              <a:rPr lang="es-ES" dirty="0"/>
              <a:t> </a:t>
            </a:r>
            <a:r>
              <a:rPr lang="es-ES" dirty="0" err="1"/>
              <a:t>feugiat</a:t>
            </a:r>
            <a:r>
              <a:rPr lang="es-ES" dirty="0"/>
              <a:t> </a:t>
            </a:r>
            <a:r>
              <a:rPr lang="es-ES" dirty="0" err="1"/>
              <a:t>nulla</a:t>
            </a:r>
            <a:r>
              <a:rPr lang="es-ES" dirty="0"/>
              <a:t> </a:t>
            </a:r>
            <a:r>
              <a:rPr lang="es-ES" dirty="0" err="1"/>
              <a:t>facilisis</a:t>
            </a:r>
            <a:r>
              <a:rPr lang="es-ES" dirty="0"/>
              <a:t> at vero eros et </a:t>
            </a:r>
            <a:r>
              <a:rPr lang="es-ES" dirty="0" err="1"/>
              <a:t>accumsan</a:t>
            </a:r>
            <a:r>
              <a:rPr lang="es-ES" dirty="0"/>
              <a:t> et </a:t>
            </a:r>
            <a:r>
              <a:rPr lang="es-ES" dirty="0" err="1"/>
              <a:t>iusto</a:t>
            </a:r>
            <a:r>
              <a:rPr lang="es-ES" dirty="0"/>
              <a:t> odio </a:t>
            </a:r>
            <a:r>
              <a:rPr lang="es-ES" dirty="0" err="1"/>
              <a:t>dignissim</a:t>
            </a:r>
            <a:r>
              <a:rPr lang="es-ES" dirty="0"/>
              <a:t> </a:t>
            </a:r>
            <a:r>
              <a:rPr lang="es-ES" dirty="0" err="1"/>
              <a:t>qui</a:t>
            </a:r>
            <a:r>
              <a:rPr lang="es-ES" dirty="0"/>
              <a:t> </a:t>
            </a:r>
            <a:r>
              <a:rPr lang="es-ES" dirty="0" err="1"/>
              <a:t>blandit</a:t>
            </a:r>
            <a:r>
              <a:rPr lang="es-ES" dirty="0"/>
              <a:t> dolor </a:t>
            </a:r>
            <a:r>
              <a:rPr lang="es-ES" dirty="0" err="1"/>
              <a:t>sit</a:t>
            </a:r>
            <a:r>
              <a:rPr lang="es-ES" dirty="0"/>
              <a:t> </a:t>
            </a:r>
            <a:r>
              <a:rPr lang="es-ES" dirty="0" err="1"/>
              <a:t>amet</a:t>
            </a:r>
            <a:r>
              <a:rPr lang="es-ES" dirty="0"/>
              <a:t>, </a:t>
            </a:r>
            <a:r>
              <a:rPr lang="es-ES" dirty="0" err="1"/>
              <a:t>consectetuer</a:t>
            </a:r>
            <a:r>
              <a:rPr lang="es-ES" dirty="0"/>
              <a:t> </a:t>
            </a:r>
            <a:r>
              <a:rPr lang="es-ES" dirty="0" err="1"/>
              <a:t>adipiscing</a:t>
            </a:r>
            <a:r>
              <a:rPr lang="es-ES" dirty="0"/>
              <a:t> </a:t>
            </a:r>
            <a:r>
              <a:rPr lang="es-ES" dirty="0" err="1"/>
              <a:t>elit</a:t>
            </a:r>
            <a:r>
              <a:rPr lang="es-ES" dirty="0"/>
              <a:t> </a:t>
            </a:r>
            <a:r>
              <a:rPr lang="es-ES" dirty="0" err="1"/>
              <a:t>hendrerit</a:t>
            </a:r>
            <a:r>
              <a:rPr lang="es-ES" dirty="0"/>
              <a:t> in </a:t>
            </a:r>
            <a:r>
              <a:rPr lang="es-ES" dirty="0" err="1"/>
              <a:t>vulputate</a:t>
            </a:r>
            <a:r>
              <a:rPr lang="es-ES" dirty="0"/>
              <a:t> </a:t>
            </a:r>
            <a:r>
              <a:rPr lang="es-ES" dirty="0" err="1"/>
              <a:t>velit</a:t>
            </a:r>
            <a:r>
              <a:rPr lang="es-ES" dirty="0"/>
              <a:t> </a:t>
            </a:r>
            <a:r>
              <a:rPr lang="es-ES" dirty="0" err="1"/>
              <a:t>esse</a:t>
            </a:r>
            <a:r>
              <a:rPr lang="es-ES" dirty="0"/>
              <a:t> </a:t>
            </a:r>
            <a:r>
              <a:rPr lang="es-ES" dirty="0" err="1"/>
              <a:t>molestie</a:t>
            </a:r>
            <a:r>
              <a:rPr lang="es-ES" dirty="0"/>
              <a:t> </a:t>
            </a:r>
            <a:r>
              <a:rPr lang="es-ES" dirty="0" err="1"/>
              <a:t>consequat</a:t>
            </a:r>
            <a:r>
              <a:rPr lang="es-ES" dirty="0"/>
              <a:t>.</a:t>
            </a:r>
          </a:p>
        </p:txBody>
      </p:sp>
    </p:spTree>
    <p:extLst>
      <p:ext uri="{BB962C8B-B14F-4D97-AF65-F5344CB8AC3E}">
        <p14:creationId xmlns:p14="http://schemas.microsoft.com/office/powerpoint/2010/main" val="42843705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0_Título vertical y texto">
    <p:spTree>
      <p:nvGrpSpPr>
        <p:cNvPr id="1" name=""/>
        <p:cNvGrpSpPr/>
        <p:nvPr/>
      </p:nvGrpSpPr>
      <p:grpSpPr>
        <a:xfrm>
          <a:off x="0" y="0"/>
          <a:ext cx="0" cy="0"/>
          <a:chOff x="0" y="0"/>
          <a:chExt cx="0" cy="0"/>
        </a:xfrm>
      </p:grpSpPr>
      <p:grpSp>
        <p:nvGrpSpPr>
          <p:cNvPr id="10" name="Grupo 9"/>
          <p:cNvGrpSpPr/>
          <p:nvPr userDrawn="1"/>
        </p:nvGrpSpPr>
        <p:grpSpPr>
          <a:xfrm>
            <a:off x="-262089" y="-525844"/>
            <a:ext cx="12832355" cy="7780192"/>
            <a:chOff x="1305877" y="625582"/>
            <a:chExt cx="10405529" cy="6074328"/>
          </a:xfrm>
        </p:grpSpPr>
        <p:sp>
          <p:nvSpPr>
            <p:cNvPr id="11" name="Rectángulo redondeado 10"/>
            <p:cNvSpPr/>
            <p:nvPr/>
          </p:nvSpPr>
          <p:spPr>
            <a:xfrm>
              <a:off x="1305877" y="625582"/>
              <a:ext cx="3110946" cy="2147704"/>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redondeado 13"/>
            <p:cNvSpPr/>
            <p:nvPr/>
          </p:nvSpPr>
          <p:spPr>
            <a:xfrm rot="5400000">
              <a:off x="4591316" y="3082454"/>
              <a:ext cx="3110946" cy="2147704"/>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Rectángulo redondeado 14"/>
            <p:cNvSpPr/>
            <p:nvPr/>
          </p:nvSpPr>
          <p:spPr>
            <a:xfrm>
              <a:off x="8600460" y="4552206"/>
              <a:ext cx="3110946" cy="2147704"/>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20" name="Marcador de texto 25">
            <a:extLst>
              <a:ext uri="{FF2B5EF4-FFF2-40B4-BE49-F238E27FC236}">
                <a16:creationId xmlns:a16="http://schemas.microsoft.com/office/drawing/2014/main" id="{20E762A7-AB1F-594B-A340-FF5D4F7B0B1D}"/>
              </a:ext>
            </a:extLst>
          </p:cNvPr>
          <p:cNvSpPr>
            <a:spLocks noGrp="1"/>
          </p:cNvSpPr>
          <p:nvPr>
            <p:ph type="body" sz="quarter" idx="10" hasCustomPrompt="1"/>
          </p:nvPr>
        </p:nvSpPr>
        <p:spPr>
          <a:xfrm>
            <a:off x="257464" y="894089"/>
            <a:ext cx="4114249" cy="523642"/>
          </a:xfrm>
          <a:prstGeom prst="rect">
            <a:avLst/>
          </a:prstGeom>
        </p:spPr>
        <p:txBody>
          <a:bodyPr/>
          <a:lstStyle>
            <a:lvl1pPr marL="0" indent="0">
              <a:buNone/>
              <a:defRPr sz="3100" b="1" i="0">
                <a:solidFill>
                  <a:schemeClr val="tx1"/>
                </a:solidFill>
                <a:latin typeface="Periodico Display Rg" panose="02000504080000020004" pitchFamily="50" charset="0"/>
                <a:cs typeface="Times New Roman" panose="02020603050405020304" pitchFamily="18" charset="0"/>
              </a:defRPr>
            </a:lvl1pPr>
          </a:lstStyle>
          <a:p>
            <a:r>
              <a:rPr lang="es-ES" dirty="0"/>
              <a:t>Título </a:t>
            </a:r>
            <a:r>
              <a:rPr lang="es-ES" dirty="0" err="1"/>
              <a:t>slide</a:t>
            </a:r>
            <a:endParaRPr lang="es-ES" dirty="0"/>
          </a:p>
        </p:txBody>
      </p:sp>
      <p:sp>
        <p:nvSpPr>
          <p:cNvPr id="21" name="Marcador de texto 25">
            <a:extLst>
              <a:ext uri="{FF2B5EF4-FFF2-40B4-BE49-F238E27FC236}">
                <a16:creationId xmlns:a16="http://schemas.microsoft.com/office/drawing/2014/main" id="{468D7502-58FE-6643-944A-CFE1CE85A538}"/>
              </a:ext>
            </a:extLst>
          </p:cNvPr>
          <p:cNvSpPr>
            <a:spLocks noGrp="1"/>
          </p:cNvSpPr>
          <p:nvPr>
            <p:ph type="body" sz="quarter" idx="11" hasCustomPrompt="1"/>
          </p:nvPr>
        </p:nvSpPr>
        <p:spPr>
          <a:xfrm>
            <a:off x="257464" y="306003"/>
            <a:ext cx="4159359" cy="282083"/>
          </a:xfrm>
          <a:prstGeom prst="rect">
            <a:avLst/>
          </a:prstGeom>
        </p:spPr>
        <p:txBody>
          <a:bodyPr anchor="ctr" anchorCtr="0"/>
          <a:lstStyle>
            <a:lvl1pPr marL="0" indent="0">
              <a:buNone/>
              <a:defRPr sz="1200" b="1">
                <a:solidFill>
                  <a:schemeClr val="tx1"/>
                </a:solidFill>
                <a:latin typeface="Visuelt Pro" panose="020B0503040202040104" pitchFamily="34" charset="0"/>
              </a:defRPr>
            </a:lvl1pPr>
          </a:lstStyle>
          <a:p>
            <a:r>
              <a:rPr lang="es-ES" dirty="0"/>
              <a:t>00. Título capítulo</a:t>
            </a:r>
          </a:p>
        </p:txBody>
      </p:sp>
      <p:sp>
        <p:nvSpPr>
          <p:cNvPr id="9" name="Marcador de texto 72">
            <a:extLst>
              <a:ext uri="{FF2B5EF4-FFF2-40B4-BE49-F238E27FC236}">
                <a16:creationId xmlns:a16="http://schemas.microsoft.com/office/drawing/2014/main" id="{E018DC42-B9C2-B340-BB46-3221EDF8690E}"/>
              </a:ext>
            </a:extLst>
          </p:cNvPr>
          <p:cNvSpPr>
            <a:spLocks noGrp="1"/>
          </p:cNvSpPr>
          <p:nvPr>
            <p:ph type="body" sz="quarter" idx="22" hasCustomPrompt="1"/>
          </p:nvPr>
        </p:nvSpPr>
        <p:spPr>
          <a:xfrm>
            <a:off x="285090" y="2011175"/>
            <a:ext cx="11556390" cy="3498086"/>
          </a:xfrm>
          <a:prstGeom prst="rect">
            <a:avLst/>
          </a:prstGeom>
        </p:spPr>
        <p:txBody>
          <a:bodyPr/>
          <a:lstStyle>
            <a:lvl1pPr marL="0" indent="0" algn="just">
              <a:spcBef>
                <a:spcPts val="100"/>
              </a:spcBef>
              <a:buNone/>
              <a:defRPr sz="1600" b="0">
                <a:solidFill>
                  <a:schemeClr val="tx1"/>
                </a:solidFill>
                <a:latin typeface="Visuelt Pro" panose="020B0503040202040104" pitchFamily="34" charset="0"/>
              </a:defRPr>
            </a:lvl1pPr>
          </a:lstStyle>
          <a:p>
            <a:r>
              <a:rPr lang="es-ES" dirty="0"/>
              <a:t>Texto pequeño </a:t>
            </a:r>
            <a:r>
              <a:rPr lang="es-ES" dirty="0" err="1"/>
              <a:t>lorem</a:t>
            </a:r>
            <a:r>
              <a:rPr lang="es-ES" dirty="0"/>
              <a:t> </a:t>
            </a:r>
            <a:r>
              <a:rPr lang="es-ES" dirty="0" err="1"/>
              <a:t>ipsum</a:t>
            </a:r>
            <a:r>
              <a:rPr lang="es-ES" dirty="0"/>
              <a:t> dolor </a:t>
            </a:r>
            <a:r>
              <a:rPr lang="es-ES" dirty="0" err="1"/>
              <a:t>sit</a:t>
            </a:r>
            <a:r>
              <a:rPr lang="es-ES" dirty="0"/>
              <a:t> </a:t>
            </a:r>
            <a:r>
              <a:rPr lang="es-ES" dirty="0" err="1"/>
              <a:t>amet</a:t>
            </a:r>
            <a:r>
              <a:rPr lang="es-ES" dirty="0"/>
              <a:t>, </a:t>
            </a:r>
            <a:r>
              <a:rPr lang="es-ES" dirty="0" err="1"/>
              <a:t>consectetuer</a:t>
            </a:r>
            <a:r>
              <a:rPr lang="es-ES" dirty="0"/>
              <a:t> </a:t>
            </a:r>
            <a:r>
              <a:rPr lang="es-ES" dirty="0" err="1"/>
              <a:t>adipiscing</a:t>
            </a:r>
            <a:r>
              <a:rPr lang="es-ES" dirty="0"/>
              <a:t> </a:t>
            </a:r>
            <a:r>
              <a:rPr lang="es-ES" dirty="0" err="1"/>
              <a:t>elit</a:t>
            </a:r>
            <a:r>
              <a:rPr lang="es-ES" dirty="0"/>
              <a:t>, sed </a:t>
            </a:r>
            <a:r>
              <a:rPr lang="es-ES" dirty="0" err="1"/>
              <a:t>diam</a:t>
            </a:r>
            <a:r>
              <a:rPr lang="es-ES" dirty="0"/>
              <a:t> </a:t>
            </a:r>
            <a:r>
              <a:rPr lang="es-ES" dirty="0" err="1"/>
              <a:t>nonummy</a:t>
            </a:r>
            <a:r>
              <a:rPr lang="es-ES" dirty="0"/>
              <a:t> </a:t>
            </a:r>
            <a:r>
              <a:rPr lang="es-ES" dirty="0" err="1"/>
              <a:t>nibh</a:t>
            </a:r>
            <a:r>
              <a:rPr lang="es-ES" dirty="0"/>
              <a:t> </a:t>
            </a:r>
            <a:r>
              <a:rPr lang="es-ES" dirty="0" err="1"/>
              <a:t>euismod</a:t>
            </a:r>
            <a:r>
              <a:rPr lang="es-ES" dirty="0"/>
              <a:t> </a:t>
            </a:r>
            <a:r>
              <a:rPr lang="es-ES" dirty="0" err="1"/>
              <a:t>tincidunt</a:t>
            </a:r>
            <a:r>
              <a:rPr lang="es-ES" dirty="0"/>
              <a:t> ut </a:t>
            </a:r>
            <a:r>
              <a:rPr lang="es-ES" dirty="0" err="1"/>
              <a:t>laoreet</a:t>
            </a:r>
            <a:r>
              <a:rPr lang="es-ES" dirty="0"/>
              <a:t> </a:t>
            </a:r>
            <a:r>
              <a:rPr lang="es-ES" dirty="0" err="1"/>
              <a:t>dolore</a:t>
            </a:r>
            <a:r>
              <a:rPr lang="es-ES" dirty="0"/>
              <a:t> magna </a:t>
            </a:r>
            <a:r>
              <a:rPr lang="es-ES" dirty="0" err="1"/>
              <a:t>aliquam</a:t>
            </a:r>
            <a:r>
              <a:rPr lang="es-ES" dirty="0"/>
              <a:t> </a:t>
            </a:r>
            <a:r>
              <a:rPr lang="es-ES" dirty="0" err="1"/>
              <a:t>erat</a:t>
            </a:r>
            <a:r>
              <a:rPr lang="es-ES" dirty="0"/>
              <a:t> </a:t>
            </a:r>
            <a:r>
              <a:rPr lang="es-ES" dirty="0" err="1"/>
              <a:t>volutpat</a:t>
            </a:r>
            <a:r>
              <a:rPr lang="es-ES" dirty="0"/>
              <a:t>. Ut </a:t>
            </a:r>
            <a:r>
              <a:rPr lang="es-ES" dirty="0" err="1"/>
              <a:t>wisi</a:t>
            </a:r>
            <a:r>
              <a:rPr lang="es-ES" dirty="0"/>
              <a:t> </a:t>
            </a:r>
            <a:r>
              <a:rPr lang="es-ES" dirty="0" err="1"/>
              <a:t>enim</a:t>
            </a:r>
            <a:r>
              <a:rPr lang="es-ES" dirty="0"/>
              <a:t> ad </a:t>
            </a:r>
            <a:r>
              <a:rPr lang="es-ES" dirty="0" err="1"/>
              <a:t>minim</a:t>
            </a:r>
            <a:r>
              <a:rPr lang="es-ES" dirty="0"/>
              <a:t> </a:t>
            </a:r>
            <a:r>
              <a:rPr lang="es-ES" dirty="0" err="1"/>
              <a:t>veniam</a:t>
            </a:r>
            <a:r>
              <a:rPr lang="es-ES" dirty="0"/>
              <a:t>, </a:t>
            </a:r>
            <a:r>
              <a:rPr lang="es-ES" dirty="0" err="1"/>
              <a:t>quis</a:t>
            </a:r>
            <a:r>
              <a:rPr lang="es-ES" dirty="0"/>
              <a:t> </a:t>
            </a:r>
            <a:r>
              <a:rPr lang="es-ES" dirty="0" err="1"/>
              <a:t>nostrud</a:t>
            </a:r>
            <a:r>
              <a:rPr lang="es-ES" dirty="0"/>
              <a:t> </a:t>
            </a:r>
            <a:r>
              <a:rPr lang="es-ES" dirty="0" err="1"/>
              <a:t>exerci</a:t>
            </a:r>
            <a:r>
              <a:rPr lang="es-ES" dirty="0"/>
              <a:t> </a:t>
            </a:r>
            <a:r>
              <a:rPr lang="es-ES" dirty="0" err="1"/>
              <a:t>tation</a:t>
            </a:r>
            <a:r>
              <a:rPr lang="es-ES" dirty="0"/>
              <a:t> </a:t>
            </a:r>
            <a:r>
              <a:rPr lang="es-ES" dirty="0" err="1"/>
              <a:t>ullamcorper</a:t>
            </a:r>
            <a:r>
              <a:rPr lang="es-ES" dirty="0"/>
              <a:t> </a:t>
            </a:r>
            <a:r>
              <a:rPr lang="es-ES" dirty="0" err="1"/>
              <a:t>suscipit</a:t>
            </a:r>
            <a:r>
              <a:rPr lang="es-ES" dirty="0"/>
              <a:t> </a:t>
            </a:r>
            <a:r>
              <a:rPr lang="es-ES" dirty="0" err="1"/>
              <a:t>lobortis</a:t>
            </a:r>
            <a:r>
              <a:rPr lang="es-ES" dirty="0"/>
              <a:t> </a:t>
            </a:r>
            <a:r>
              <a:rPr lang="es-ES" dirty="0" err="1"/>
              <a:t>nisl</a:t>
            </a:r>
            <a:r>
              <a:rPr lang="es-ES" dirty="0"/>
              <a:t> ut </a:t>
            </a:r>
            <a:r>
              <a:rPr lang="es-ES" dirty="0" err="1"/>
              <a:t>aliquip</a:t>
            </a:r>
            <a:r>
              <a:rPr lang="es-ES" dirty="0"/>
              <a:t> ex </a:t>
            </a:r>
            <a:r>
              <a:rPr lang="es-ES" dirty="0" err="1"/>
              <a:t>ea</a:t>
            </a:r>
            <a:r>
              <a:rPr lang="es-ES" dirty="0"/>
              <a:t> commodo </a:t>
            </a:r>
            <a:r>
              <a:rPr lang="es-ES" dirty="0" err="1"/>
              <a:t>consequat</a:t>
            </a:r>
            <a:r>
              <a:rPr lang="es-ES" dirty="0"/>
              <a:t>. Destacado </a:t>
            </a:r>
            <a:r>
              <a:rPr lang="es-ES" dirty="0" err="1"/>
              <a:t>autem</a:t>
            </a:r>
            <a:r>
              <a:rPr lang="es-ES" dirty="0"/>
              <a:t> </a:t>
            </a:r>
            <a:r>
              <a:rPr lang="es-ES" dirty="0" err="1"/>
              <a:t>vel</a:t>
            </a:r>
            <a:r>
              <a:rPr lang="es-ES" dirty="0"/>
              <a:t> </a:t>
            </a:r>
            <a:r>
              <a:rPr lang="es-ES" dirty="0" err="1"/>
              <a:t>eum</a:t>
            </a:r>
            <a:r>
              <a:rPr lang="es-ES" dirty="0"/>
              <a:t> </a:t>
            </a:r>
            <a:r>
              <a:rPr lang="es-ES" dirty="0" err="1"/>
              <a:t>iriure</a:t>
            </a:r>
            <a:r>
              <a:rPr lang="es-ES" dirty="0"/>
              <a:t> dolor in </a:t>
            </a:r>
            <a:r>
              <a:rPr lang="es-ES" dirty="0" err="1"/>
              <a:t>hendrerit</a:t>
            </a:r>
            <a:r>
              <a:rPr lang="es-ES" dirty="0"/>
              <a:t> in </a:t>
            </a:r>
            <a:r>
              <a:rPr lang="es-ES" dirty="0" err="1"/>
              <a:t>vulputate</a:t>
            </a:r>
            <a:r>
              <a:rPr lang="es-ES" dirty="0"/>
              <a:t> </a:t>
            </a:r>
            <a:r>
              <a:rPr lang="es-ES" dirty="0" err="1"/>
              <a:t>velit</a:t>
            </a:r>
            <a:r>
              <a:rPr lang="es-ES" dirty="0"/>
              <a:t> </a:t>
            </a:r>
            <a:r>
              <a:rPr lang="es-ES" dirty="0" err="1"/>
              <a:t>esse</a:t>
            </a:r>
            <a:r>
              <a:rPr lang="es-ES" dirty="0"/>
              <a:t> </a:t>
            </a:r>
            <a:r>
              <a:rPr lang="es-ES" dirty="0" err="1"/>
              <a:t>molestie</a:t>
            </a:r>
            <a:r>
              <a:rPr lang="es-ES" dirty="0"/>
              <a:t> </a:t>
            </a:r>
            <a:r>
              <a:rPr lang="es-ES" dirty="0" err="1"/>
              <a:t>consequat</a:t>
            </a:r>
            <a:r>
              <a:rPr lang="es-ES" dirty="0"/>
              <a:t>, </a:t>
            </a:r>
            <a:r>
              <a:rPr lang="es-ES" dirty="0" err="1"/>
              <a:t>vel</a:t>
            </a:r>
            <a:r>
              <a:rPr lang="es-ES" dirty="0"/>
              <a:t> </a:t>
            </a:r>
            <a:r>
              <a:rPr lang="es-ES" dirty="0" err="1"/>
              <a:t>illum</a:t>
            </a:r>
            <a:r>
              <a:rPr lang="es-ES" dirty="0"/>
              <a:t> </a:t>
            </a:r>
            <a:r>
              <a:rPr lang="es-ES" dirty="0" err="1"/>
              <a:t>dolore</a:t>
            </a:r>
            <a:r>
              <a:rPr lang="es-ES" dirty="0"/>
              <a:t> </a:t>
            </a:r>
            <a:r>
              <a:rPr lang="es-ES" dirty="0" err="1"/>
              <a:t>eu</a:t>
            </a:r>
            <a:r>
              <a:rPr lang="es-ES" dirty="0"/>
              <a:t> </a:t>
            </a:r>
            <a:r>
              <a:rPr lang="es-ES" dirty="0" err="1"/>
              <a:t>feugiat</a:t>
            </a:r>
            <a:r>
              <a:rPr lang="es-ES" dirty="0"/>
              <a:t> </a:t>
            </a:r>
            <a:r>
              <a:rPr lang="es-ES" dirty="0" err="1"/>
              <a:t>nulla</a:t>
            </a:r>
            <a:r>
              <a:rPr lang="es-ES" dirty="0"/>
              <a:t> </a:t>
            </a:r>
            <a:r>
              <a:rPr lang="es-ES" dirty="0" err="1"/>
              <a:t>facilisis</a:t>
            </a:r>
            <a:r>
              <a:rPr lang="es-ES" dirty="0"/>
              <a:t> at vero eros et </a:t>
            </a:r>
            <a:r>
              <a:rPr lang="es-ES" dirty="0" err="1"/>
              <a:t>accumsan</a:t>
            </a:r>
            <a:r>
              <a:rPr lang="es-ES" dirty="0"/>
              <a:t> et </a:t>
            </a:r>
            <a:r>
              <a:rPr lang="es-ES" dirty="0" err="1"/>
              <a:t>iusto</a:t>
            </a:r>
            <a:r>
              <a:rPr lang="es-ES" dirty="0"/>
              <a:t> odio </a:t>
            </a:r>
            <a:r>
              <a:rPr lang="es-ES" dirty="0" err="1"/>
              <a:t>dignissim</a:t>
            </a:r>
            <a:r>
              <a:rPr lang="es-ES" dirty="0"/>
              <a:t> </a:t>
            </a:r>
            <a:r>
              <a:rPr lang="es-ES" dirty="0" err="1"/>
              <a:t>qui</a:t>
            </a:r>
            <a:r>
              <a:rPr lang="es-ES" dirty="0"/>
              <a:t> </a:t>
            </a:r>
            <a:r>
              <a:rPr lang="es-ES" dirty="0" err="1"/>
              <a:t>blandit</a:t>
            </a:r>
            <a:r>
              <a:rPr lang="es-ES" dirty="0"/>
              <a:t> dolor </a:t>
            </a:r>
            <a:r>
              <a:rPr lang="es-ES" dirty="0" err="1"/>
              <a:t>sit</a:t>
            </a:r>
            <a:r>
              <a:rPr lang="es-ES" dirty="0"/>
              <a:t> </a:t>
            </a:r>
            <a:r>
              <a:rPr lang="es-ES" dirty="0" err="1"/>
              <a:t>amet</a:t>
            </a:r>
            <a:r>
              <a:rPr lang="es-ES" dirty="0"/>
              <a:t>, </a:t>
            </a:r>
            <a:r>
              <a:rPr lang="es-ES" dirty="0" err="1"/>
              <a:t>consectetuer</a:t>
            </a:r>
            <a:r>
              <a:rPr lang="es-ES" dirty="0"/>
              <a:t> </a:t>
            </a:r>
            <a:r>
              <a:rPr lang="es-ES" dirty="0" err="1"/>
              <a:t>adipiscing</a:t>
            </a:r>
            <a:r>
              <a:rPr lang="es-ES" dirty="0"/>
              <a:t> </a:t>
            </a:r>
            <a:r>
              <a:rPr lang="es-ES" dirty="0" err="1"/>
              <a:t>elit</a:t>
            </a:r>
            <a:r>
              <a:rPr lang="es-ES" dirty="0"/>
              <a:t> </a:t>
            </a:r>
            <a:r>
              <a:rPr lang="es-ES" dirty="0" err="1"/>
              <a:t>hendrerit</a:t>
            </a:r>
            <a:r>
              <a:rPr lang="es-ES" dirty="0"/>
              <a:t> in </a:t>
            </a:r>
            <a:r>
              <a:rPr lang="es-ES" dirty="0" err="1"/>
              <a:t>vulputate</a:t>
            </a:r>
            <a:r>
              <a:rPr lang="es-ES" dirty="0"/>
              <a:t> </a:t>
            </a:r>
            <a:r>
              <a:rPr lang="es-ES" dirty="0" err="1"/>
              <a:t>velit</a:t>
            </a:r>
            <a:r>
              <a:rPr lang="es-ES" dirty="0"/>
              <a:t> </a:t>
            </a:r>
            <a:r>
              <a:rPr lang="es-ES" dirty="0" err="1"/>
              <a:t>esse</a:t>
            </a:r>
            <a:r>
              <a:rPr lang="es-ES" dirty="0"/>
              <a:t> </a:t>
            </a:r>
            <a:r>
              <a:rPr lang="es-ES" dirty="0" err="1"/>
              <a:t>molestie</a:t>
            </a:r>
            <a:r>
              <a:rPr lang="es-ES" dirty="0"/>
              <a:t> </a:t>
            </a:r>
            <a:r>
              <a:rPr lang="es-ES" dirty="0" err="1"/>
              <a:t>consequat</a:t>
            </a:r>
            <a:r>
              <a:rPr lang="es-ES" dirty="0"/>
              <a:t>, </a:t>
            </a:r>
            <a:r>
              <a:rPr lang="es-ES" dirty="0" err="1"/>
              <a:t>vel</a:t>
            </a:r>
            <a:r>
              <a:rPr lang="es-ES" dirty="0"/>
              <a:t> </a:t>
            </a:r>
            <a:r>
              <a:rPr lang="es-ES" dirty="0" err="1"/>
              <a:t>illum</a:t>
            </a:r>
            <a:endParaRPr lang="es-ES" dirty="0"/>
          </a:p>
          <a:p>
            <a:br>
              <a:rPr lang="es-ES" dirty="0"/>
            </a:br>
            <a:endParaRPr lang="es-ES" dirty="0"/>
          </a:p>
          <a:p>
            <a:r>
              <a:rPr lang="es-ES" dirty="0"/>
              <a:t>Ut </a:t>
            </a:r>
            <a:r>
              <a:rPr lang="es-ES" dirty="0" err="1"/>
              <a:t>wisi</a:t>
            </a:r>
            <a:r>
              <a:rPr lang="es-ES" dirty="0"/>
              <a:t> </a:t>
            </a:r>
            <a:r>
              <a:rPr lang="es-ES" dirty="0" err="1"/>
              <a:t>enim</a:t>
            </a:r>
            <a:r>
              <a:rPr lang="es-ES" dirty="0"/>
              <a:t> ad </a:t>
            </a:r>
            <a:r>
              <a:rPr lang="es-ES" dirty="0" err="1"/>
              <a:t>minim</a:t>
            </a:r>
            <a:r>
              <a:rPr lang="es-ES" dirty="0"/>
              <a:t> </a:t>
            </a:r>
            <a:r>
              <a:rPr lang="es-ES" dirty="0" err="1"/>
              <a:t>veniam</a:t>
            </a:r>
            <a:r>
              <a:rPr lang="es-ES" dirty="0"/>
              <a:t>, </a:t>
            </a:r>
            <a:r>
              <a:rPr lang="es-ES" dirty="0" err="1"/>
              <a:t>quis</a:t>
            </a:r>
            <a:r>
              <a:rPr lang="es-ES" dirty="0"/>
              <a:t> </a:t>
            </a:r>
            <a:r>
              <a:rPr lang="es-ES" dirty="0" err="1"/>
              <a:t>nostrud</a:t>
            </a:r>
            <a:r>
              <a:rPr lang="es-ES" dirty="0"/>
              <a:t> </a:t>
            </a:r>
            <a:r>
              <a:rPr lang="es-ES" dirty="0" err="1"/>
              <a:t>exerci</a:t>
            </a:r>
            <a:r>
              <a:rPr lang="es-ES" dirty="0"/>
              <a:t> </a:t>
            </a:r>
            <a:r>
              <a:rPr lang="es-ES" dirty="0" err="1"/>
              <a:t>tation</a:t>
            </a:r>
            <a:r>
              <a:rPr lang="es-ES" dirty="0"/>
              <a:t> </a:t>
            </a:r>
            <a:r>
              <a:rPr lang="es-ES" dirty="0" err="1"/>
              <a:t>ullamcorper</a:t>
            </a:r>
            <a:r>
              <a:rPr lang="es-ES" dirty="0"/>
              <a:t> </a:t>
            </a:r>
            <a:r>
              <a:rPr lang="es-ES" dirty="0" err="1"/>
              <a:t>suscipit</a:t>
            </a:r>
            <a:r>
              <a:rPr lang="es-ES" dirty="0"/>
              <a:t> </a:t>
            </a:r>
            <a:r>
              <a:rPr lang="es-ES" dirty="0" err="1"/>
              <a:t>lobortis</a:t>
            </a:r>
            <a:r>
              <a:rPr lang="es-ES" dirty="0"/>
              <a:t> </a:t>
            </a:r>
            <a:r>
              <a:rPr lang="es-ES" dirty="0" err="1"/>
              <a:t>nisl</a:t>
            </a:r>
            <a:r>
              <a:rPr lang="es-ES" dirty="0"/>
              <a:t> ut </a:t>
            </a:r>
            <a:r>
              <a:rPr lang="es-ES" dirty="0" err="1"/>
              <a:t>aliquip</a:t>
            </a:r>
            <a:r>
              <a:rPr lang="es-ES" dirty="0"/>
              <a:t> ex </a:t>
            </a:r>
            <a:r>
              <a:rPr lang="es-ES" dirty="0" err="1"/>
              <a:t>ea</a:t>
            </a:r>
            <a:r>
              <a:rPr lang="es-ES" dirty="0"/>
              <a:t> commodo </a:t>
            </a:r>
            <a:r>
              <a:rPr lang="es-ES" dirty="0" err="1"/>
              <a:t>consequat</a:t>
            </a:r>
            <a:r>
              <a:rPr lang="es-ES" dirty="0"/>
              <a:t>. Destacado </a:t>
            </a:r>
            <a:r>
              <a:rPr lang="es-ES" dirty="0" err="1"/>
              <a:t>autem</a:t>
            </a:r>
            <a:r>
              <a:rPr lang="es-ES" dirty="0"/>
              <a:t> </a:t>
            </a:r>
            <a:r>
              <a:rPr lang="es-ES" dirty="0" err="1"/>
              <a:t>vel</a:t>
            </a:r>
            <a:r>
              <a:rPr lang="es-ES" dirty="0"/>
              <a:t> </a:t>
            </a:r>
            <a:r>
              <a:rPr lang="es-ES" dirty="0" err="1"/>
              <a:t>eum</a:t>
            </a:r>
            <a:r>
              <a:rPr lang="es-ES" dirty="0"/>
              <a:t> </a:t>
            </a:r>
            <a:r>
              <a:rPr lang="es-ES" dirty="0" err="1"/>
              <a:t>iriure</a:t>
            </a:r>
            <a:r>
              <a:rPr lang="es-ES" dirty="0"/>
              <a:t> dolor in </a:t>
            </a:r>
            <a:r>
              <a:rPr lang="es-ES" dirty="0" err="1"/>
              <a:t>hendrerit</a:t>
            </a:r>
            <a:r>
              <a:rPr lang="es-ES" dirty="0"/>
              <a:t> in </a:t>
            </a:r>
            <a:r>
              <a:rPr lang="es-ES" dirty="0" err="1"/>
              <a:t>vulputate</a:t>
            </a:r>
            <a:r>
              <a:rPr lang="es-ES" dirty="0"/>
              <a:t> </a:t>
            </a:r>
            <a:r>
              <a:rPr lang="es-ES" dirty="0" err="1"/>
              <a:t>velit</a:t>
            </a:r>
            <a:r>
              <a:rPr lang="es-ES" dirty="0"/>
              <a:t> </a:t>
            </a:r>
            <a:r>
              <a:rPr lang="es-ES" dirty="0" err="1"/>
              <a:t>esse</a:t>
            </a:r>
            <a:r>
              <a:rPr lang="es-ES" dirty="0"/>
              <a:t> </a:t>
            </a:r>
            <a:r>
              <a:rPr lang="es-ES" dirty="0" err="1"/>
              <a:t>molestie</a:t>
            </a:r>
            <a:r>
              <a:rPr lang="es-ES" dirty="0"/>
              <a:t> </a:t>
            </a:r>
            <a:r>
              <a:rPr lang="es-ES" dirty="0" err="1"/>
              <a:t>consequat</a:t>
            </a:r>
            <a:r>
              <a:rPr lang="es-ES" dirty="0"/>
              <a:t>, </a:t>
            </a:r>
            <a:r>
              <a:rPr lang="es-ES" dirty="0" err="1"/>
              <a:t>vel</a:t>
            </a:r>
            <a:r>
              <a:rPr lang="es-ES" dirty="0"/>
              <a:t> </a:t>
            </a:r>
            <a:r>
              <a:rPr lang="es-ES" dirty="0" err="1"/>
              <a:t>illum</a:t>
            </a:r>
            <a:r>
              <a:rPr lang="es-ES" dirty="0"/>
              <a:t> </a:t>
            </a:r>
            <a:r>
              <a:rPr lang="es-ES" dirty="0" err="1"/>
              <a:t>dolore</a:t>
            </a:r>
            <a:r>
              <a:rPr lang="es-ES" dirty="0"/>
              <a:t> </a:t>
            </a:r>
            <a:r>
              <a:rPr lang="es-ES" dirty="0" err="1"/>
              <a:t>eu</a:t>
            </a:r>
            <a:r>
              <a:rPr lang="es-ES" dirty="0"/>
              <a:t> </a:t>
            </a:r>
            <a:r>
              <a:rPr lang="es-ES" dirty="0" err="1"/>
              <a:t>feugiat</a:t>
            </a:r>
            <a:r>
              <a:rPr lang="es-ES" dirty="0"/>
              <a:t> </a:t>
            </a:r>
            <a:r>
              <a:rPr lang="es-ES" dirty="0" err="1"/>
              <a:t>nulla</a:t>
            </a:r>
            <a:r>
              <a:rPr lang="es-ES" dirty="0"/>
              <a:t> </a:t>
            </a:r>
            <a:r>
              <a:rPr lang="es-ES" dirty="0" err="1"/>
              <a:t>facilisis</a:t>
            </a:r>
            <a:r>
              <a:rPr lang="es-ES" dirty="0"/>
              <a:t> at vero eros et </a:t>
            </a:r>
            <a:r>
              <a:rPr lang="es-ES" dirty="0" err="1"/>
              <a:t>accumsan</a:t>
            </a:r>
            <a:r>
              <a:rPr lang="es-ES" dirty="0"/>
              <a:t> et </a:t>
            </a:r>
            <a:r>
              <a:rPr lang="es-ES" dirty="0" err="1"/>
              <a:t>iusto</a:t>
            </a:r>
            <a:r>
              <a:rPr lang="es-ES" dirty="0"/>
              <a:t> odio </a:t>
            </a:r>
            <a:r>
              <a:rPr lang="es-ES" dirty="0" err="1"/>
              <a:t>dignissim</a:t>
            </a:r>
            <a:r>
              <a:rPr lang="es-ES" dirty="0"/>
              <a:t> </a:t>
            </a:r>
            <a:r>
              <a:rPr lang="es-ES" dirty="0" err="1"/>
              <a:t>qui</a:t>
            </a:r>
            <a:r>
              <a:rPr lang="es-ES" dirty="0"/>
              <a:t> </a:t>
            </a:r>
            <a:r>
              <a:rPr lang="es-ES" dirty="0" err="1"/>
              <a:t>blandit</a:t>
            </a:r>
            <a:r>
              <a:rPr lang="es-ES" dirty="0"/>
              <a:t> dolor </a:t>
            </a:r>
            <a:r>
              <a:rPr lang="es-ES" dirty="0" err="1"/>
              <a:t>sit</a:t>
            </a:r>
            <a:r>
              <a:rPr lang="es-ES" dirty="0"/>
              <a:t> </a:t>
            </a:r>
            <a:r>
              <a:rPr lang="es-ES" dirty="0" err="1"/>
              <a:t>amet</a:t>
            </a:r>
            <a:r>
              <a:rPr lang="es-ES" dirty="0"/>
              <a:t>, </a:t>
            </a:r>
            <a:r>
              <a:rPr lang="es-ES" dirty="0" err="1"/>
              <a:t>consectetuer</a:t>
            </a:r>
            <a:r>
              <a:rPr lang="es-ES" dirty="0"/>
              <a:t> </a:t>
            </a:r>
            <a:r>
              <a:rPr lang="es-ES" dirty="0" err="1"/>
              <a:t>adipiscing</a:t>
            </a:r>
            <a:r>
              <a:rPr lang="es-ES" dirty="0"/>
              <a:t> </a:t>
            </a:r>
            <a:r>
              <a:rPr lang="es-ES" dirty="0" err="1"/>
              <a:t>elit</a:t>
            </a:r>
            <a:r>
              <a:rPr lang="es-ES" dirty="0"/>
              <a:t> </a:t>
            </a:r>
            <a:r>
              <a:rPr lang="es-ES" dirty="0" err="1"/>
              <a:t>hendrerit</a:t>
            </a:r>
            <a:r>
              <a:rPr lang="es-ES" dirty="0"/>
              <a:t> in </a:t>
            </a:r>
            <a:r>
              <a:rPr lang="es-ES" dirty="0" err="1"/>
              <a:t>vulputate</a:t>
            </a:r>
            <a:r>
              <a:rPr lang="es-ES" dirty="0"/>
              <a:t> </a:t>
            </a:r>
            <a:r>
              <a:rPr lang="es-ES" dirty="0" err="1"/>
              <a:t>velit</a:t>
            </a:r>
            <a:r>
              <a:rPr lang="es-ES" dirty="0"/>
              <a:t> </a:t>
            </a:r>
            <a:r>
              <a:rPr lang="es-ES" dirty="0" err="1"/>
              <a:t>esse</a:t>
            </a:r>
            <a:r>
              <a:rPr lang="es-ES" dirty="0"/>
              <a:t> </a:t>
            </a:r>
            <a:r>
              <a:rPr lang="es-ES" dirty="0" err="1"/>
              <a:t>molestie</a:t>
            </a:r>
            <a:r>
              <a:rPr lang="es-ES" dirty="0"/>
              <a:t> </a:t>
            </a:r>
            <a:r>
              <a:rPr lang="es-ES" dirty="0" err="1"/>
              <a:t>consequat</a:t>
            </a:r>
            <a:r>
              <a:rPr lang="es-ES" dirty="0"/>
              <a:t>.</a:t>
            </a:r>
          </a:p>
        </p:txBody>
      </p:sp>
    </p:spTree>
    <p:extLst>
      <p:ext uri="{BB962C8B-B14F-4D97-AF65-F5344CB8AC3E}">
        <p14:creationId xmlns:p14="http://schemas.microsoft.com/office/powerpoint/2010/main" val="179363279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8_Título vertical y texto">
    <p:spTree>
      <p:nvGrpSpPr>
        <p:cNvPr id="1" name=""/>
        <p:cNvGrpSpPr/>
        <p:nvPr/>
      </p:nvGrpSpPr>
      <p:grpSpPr>
        <a:xfrm>
          <a:off x="0" y="0"/>
          <a:ext cx="0" cy="0"/>
          <a:chOff x="0" y="0"/>
          <a:chExt cx="0" cy="0"/>
        </a:xfrm>
      </p:grpSpPr>
      <p:grpSp>
        <p:nvGrpSpPr>
          <p:cNvPr id="10" name="Grupo 9"/>
          <p:cNvGrpSpPr/>
          <p:nvPr userDrawn="1"/>
        </p:nvGrpSpPr>
        <p:grpSpPr>
          <a:xfrm>
            <a:off x="-405775" y="-502629"/>
            <a:ext cx="12923973" cy="7935599"/>
            <a:chOff x="-405775" y="-502629"/>
            <a:chExt cx="12923973" cy="7935599"/>
          </a:xfrm>
        </p:grpSpPr>
        <p:sp>
          <p:nvSpPr>
            <p:cNvPr id="11" name="Elipse 10"/>
            <p:cNvSpPr/>
            <p:nvPr/>
          </p:nvSpPr>
          <p:spPr>
            <a:xfrm>
              <a:off x="-405775" y="-502629"/>
              <a:ext cx="3853868" cy="3853868"/>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Elipse 13"/>
            <p:cNvSpPr/>
            <p:nvPr/>
          </p:nvSpPr>
          <p:spPr>
            <a:xfrm>
              <a:off x="4240504" y="1652168"/>
              <a:ext cx="3853868" cy="3853868"/>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Elipse 14"/>
            <p:cNvSpPr/>
            <p:nvPr/>
          </p:nvSpPr>
          <p:spPr>
            <a:xfrm>
              <a:off x="8664330" y="3579102"/>
              <a:ext cx="3853868" cy="3853868"/>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20" name="Marcador de texto 25">
            <a:extLst>
              <a:ext uri="{FF2B5EF4-FFF2-40B4-BE49-F238E27FC236}">
                <a16:creationId xmlns:a16="http://schemas.microsoft.com/office/drawing/2014/main" id="{20E762A7-AB1F-594B-A340-FF5D4F7B0B1D}"/>
              </a:ext>
            </a:extLst>
          </p:cNvPr>
          <p:cNvSpPr>
            <a:spLocks noGrp="1"/>
          </p:cNvSpPr>
          <p:nvPr>
            <p:ph type="body" sz="quarter" idx="10" hasCustomPrompt="1"/>
          </p:nvPr>
        </p:nvSpPr>
        <p:spPr>
          <a:xfrm>
            <a:off x="257464" y="894089"/>
            <a:ext cx="4114249" cy="523642"/>
          </a:xfrm>
          <a:prstGeom prst="rect">
            <a:avLst/>
          </a:prstGeom>
        </p:spPr>
        <p:txBody>
          <a:bodyPr/>
          <a:lstStyle>
            <a:lvl1pPr marL="0" indent="0">
              <a:buNone/>
              <a:defRPr sz="3100" b="1" i="0">
                <a:solidFill>
                  <a:schemeClr val="tx1"/>
                </a:solidFill>
                <a:latin typeface="Periodico Display Rg" panose="02000504080000020004" pitchFamily="50" charset="0"/>
                <a:cs typeface="Times New Roman" panose="02020603050405020304" pitchFamily="18" charset="0"/>
              </a:defRPr>
            </a:lvl1pPr>
          </a:lstStyle>
          <a:p>
            <a:r>
              <a:rPr lang="es-ES" dirty="0"/>
              <a:t>Título </a:t>
            </a:r>
            <a:r>
              <a:rPr lang="es-ES" dirty="0" err="1"/>
              <a:t>slide</a:t>
            </a:r>
            <a:endParaRPr lang="es-ES" dirty="0"/>
          </a:p>
        </p:txBody>
      </p:sp>
      <p:sp>
        <p:nvSpPr>
          <p:cNvPr id="21" name="Marcador de texto 25">
            <a:extLst>
              <a:ext uri="{FF2B5EF4-FFF2-40B4-BE49-F238E27FC236}">
                <a16:creationId xmlns:a16="http://schemas.microsoft.com/office/drawing/2014/main" id="{468D7502-58FE-6643-944A-CFE1CE85A538}"/>
              </a:ext>
            </a:extLst>
          </p:cNvPr>
          <p:cNvSpPr>
            <a:spLocks noGrp="1"/>
          </p:cNvSpPr>
          <p:nvPr>
            <p:ph type="body" sz="quarter" idx="11" hasCustomPrompt="1"/>
          </p:nvPr>
        </p:nvSpPr>
        <p:spPr>
          <a:xfrm>
            <a:off x="257464" y="306003"/>
            <a:ext cx="4159359" cy="282083"/>
          </a:xfrm>
          <a:prstGeom prst="rect">
            <a:avLst/>
          </a:prstGeom>
        </p:spPr>
        <p:txBody>
          <a:bodyPr anchor="ctr" anchorCtr="0"/>
          <a:lstStyle>
            <a:lvl1pPr marL="0" indent="0">
              <a:buNone/>
              <a:defRPr sz="1200" b="1">
                <a:solidFill>
                  <a:schemeClr val="tx1"/>
                </a:solidFill>
                <a:latin typeface="Visuelt Pro" panose="020B0503040202040104" pitchFamily="34" charset="0"/>
              </a:defRPr>
            </a:lvl1pPr>
          </a:lstStyle>
          <a:p>
            <a:r>
              <a:rPr lang="es-ES" dirty="0"/>
              <a:t>00. Título capítulo</a:t>
            </a:r>
          </a:p>
        </p:txBody>
      </p:sp>
      <p:sp>
        <p:nvSpPr>
          <p:cNvPr id="9" name="Marcador de texto 72">
            <a:extLst>
              <a:ext uri="{FF2B5EF4-FFF2-40B4-BE49-F238E27FC236}">
                <a16:creationId xmlns:a16="http://schemas.microsoft.com/office/drawing/2014/main" id="{E018DC42-B9C2-B340-BB46-3221EDF8690E}"/>
              </a:ext>
            </a:extLst>
          </p:cNvPr>
          <p:cNvSpPr>
            <a:spLocks noGrp="1"/>
          </p:cNvSpPr>
          <p:nvPr>
            <p:ph type="body" sz="quarter" idx="22" hasCustomPrompt="1"/>
          </p:nvPr>
        </p:nvSpPr>
        <p:spPr>
          <a:xfrm>
            <a:off x="285090" y="2011175"/>
            <a:ext cx="11556390" cy="3498086"/>
          </a:xfrm>
          <a:prstGeom prst="rect">
            <a:avLst/>
          </a:prstGeom>
        </p:spPr>
        <p:txBody>
          <a:bodyPr/>
          <a:lstStyle>
            <a:lvl1pPr marL="0" indent="0" algn="just">
              <a:spcBef>
                <a:spcPts val="100"/>
              </a:spcBef>
              <a:buNone/>
              <a:defRPr sz="1600" b="0">
                <a:solidFill>
                  <a:schemeClr val="tx1"/>
                </a:solidFill>
                <a:latin typeface="Visuelt Pro" panose="020B0503040202040104" pitchFamily="34" charset="0"/>
              </a:defRPr>
            </a:lvl1pPr>
          </a:lstStyle>
          <a:p>
            <a:r>
              <a:rPr lang="es-ES" dirty="0"/>
              <a:t>Texto pequeño </a:t>
            </a:r>
            <a:r>
              <a:rPr lang="es-ES" dirty="0" err="1"/>
              <a:t>lorem</a:t>
            </a:r>
            <a:r>
              <a:rPr lang="es-ES" dirty="0"/>
              <a:t> </a:t>
            </a:r>
            <a:r>
              <a:rPr lang="es-ES" dirty="0" err="1"/>
              <a:t>ipsum</a:t>
            </a:r>
            <a:r>
              <a:rPr lang="es-ES" dirty="0"/>
              <a:t> dolor </a:t>
            </a:r>
            <a:r>
              <a:rPr lang="es-ES" dirty="0" err="1"/>
              <a:t>sit</a:t>
            </a:r>
            <a:r>
              <a:rPr lang="es-ES" dirty="0"/>
              <a:t> </a:t>
            </a:r>
            <a:r>
              <a:rPr lang="es-ES" dirty="0" err="1"/>
              <a:t>amet</a:t>
            </a:r>
            <a:r>
              <a:rPr lang="es-ES" dirty="0"/>
              <a:t>, </a:t>
            </a:r>
            <a:r>
              <a:rPr lang="es-ES" dirty="0" err="1"/>
              <a:t>consectetuer</a:t>
            </a:r>
            <a:r>
              <a:rPr lang="es-ES" dirty="0"/>
              <a:t> </a:t>
            </a:r>
            <a:r>
              <a:rPr lang="es-ES" dirty="0" err="1"/>
              <a:t>adipiscing</a:t>
            </a:r>
            <a:r>
              <a:rPr lang="es-ES" dirty="0"/>
              <a:t> </a:t>
            </a:r>
            <a:r>
              <a:rPr lang="es-ES" dirty="0" err="1"/>
              <a:t>elit</a:t>
            </a:r>
            <a:r>
              <a:rPr lang="es-ES" dirty="0"/>
              <a:t>, sed </a:t>
            </a:r>
            <a:r>
              <a:rPr lang="es-ES" dirty="0" err="1"/>
              <a:t>diam</a:t>
            </a:r>
            <a:r>
              <a:rPr lang="es-ES" dirty="0"/>
              <a:t> </a:t>
            </a:r>
            <a:r>
              <a:rPr lang="es-ES" dirty="0" err="1"/>
              <a:t>nonummy</a:t>
            </a:r>
            <a:r>
              <a:rPr lang="es-ES" dirty="0"/>
              <a:t> </a:t>
            </a:r>
            <a:r>
              <a:rPr lang="es-ES" dirty="0" err="1"/>
              <a:t>nibh</a:t>
            </a:r>
            <a:r>
              <a:rPr lang="es-ES" dirty="0"/>
              <a:t> </a:t>
            </a:r>
            <a:r>
              <a:rPr lang="es-ES" dirty="0" err="1"/>
              <a:t>euismod</a:t>
            </a:r>
            <a:r>
              <a:rPr lang="es-ES" dirty="0"/>
              <a:t> </a:t>
            </a:r>
            <a:r>
              <a:rPr lang="es-ES" dirty="0" err="1"/>
              <a:t>tincidunt</a:t>
            </a:r>
            <a:r>
              <a:rPr lang="es-ES" dirty="0"/>
              <a:t> ut </a:t>
            </a:r>
            <a:r>
              <a:rPr lang="es-ES" dirty="0" err="1"/>
              <a:t>laoreet</a:t>
            </a:r>
            <a:r>
              <a:rPr lang="es-ES" dirty="0"/>
              <a:t> </a:t>
            </a:r>
            <a:r>
              <a:rPr lang="es-ES" dirty="0" err="1"/>
              <a:t>dolore</a:t>
            </a:r>
            <a:r>
              <a:rPr lang="es-ES" dirty="0"/>
              <a:t> magna </a:t>
            </a:r>
            <a:r>
              <a:rPr lang="es-ES" dirty="0" err="1"/>
              <a:t>aliquam</a:t>
            </a:r>
            <a:r>
              <a:rPr lang="es-ES" dirty="0"/>
              <a:t> </a:t>
            </a:r>
            <a:r>
              <a:rPr lang="es-ES" dirty="0" err="1"/>
              <a:t>erat</a:t>
            </a:r>
            <a:r>
              <a:rPr lang="es-ES" dirty="0"/>
              <a:t> </a:t>
            </a:r>
            <a:r>
              <a:rPr lang="es-ES" dirty="0" err="1"/>
              <a:t>volutpat</a:t>
            </a:r>
            <a:r>
              <a:rPr lang="es-ES" dirty="0"/>
              <a:t>. Ut </a:t>
            </a:r>
            <a:r>
              <a:rPr lang="es-ES" dirty="0" err="1"/>
              <a:t>wisi</a:t>
            </a:r>
            <a:r>
              <a:rPr lang="es-ES" dirty="0"/>
              <a:t> </a:t>
            </a:r>
            <a:r>
              <a:rPr lang="es-ES" dirty="0" err="1"/>
              <a:t>enim</a:t>
            </a:r>
            <a:r>
              <a:rPr lang="es-ES" dirty="0"/>
              <a:t> ad </a:t>
            </a:r>
            <a:r>
              <a:rPr lang="es-ES" dirty="0" err="1"/>
              <a:t>minim</a:t>
            </a:r>
            <a:r>
              <a:rPr lang="es-ES" dirty="0"/>
              <a:t> </a:t>
            </a:r>
            <a:r>
              <a:rPr lang="es-ES" dirty="0" err="1"/>
              <a:t>veniam</a:t>
            </a:r>
            <a:r>
              <a:rPr lang="es-ES" dirty="0"/>
              <a:t>, </a:t>
            </a:r>
            <a:r>
              <a:rPr lang="es-ES" dirty="0" err="1"/>
              <a:t>quis</a:t>
            </a:r>
            <a:r>
              <a:rPr lang="es-ES" dirty="0"/>
              <a:t> </a:t>
            </a:r>
            <a:r>
              <a:rPr lang="es-ES" dirty="0" err="1"/>
              <a:t>nostrud</a:t>
            </a:r>
            <a:r>
              <a:rPr lang="es-ES" dirty="0"/>
              <a:t> </a:t>
            </a:r>
            <a:r>
              <a:rPr lang="es-ES" dirty="0" err="1"/>
              <a:t>exerci</a:t>
            </a:r>
            <a:r>
              <a:rPr lang="es-ES" dirty="0"/>
              <a:t> </a:t>
            </a:r>
            <a:r>
              <a:rPr lang="es-ES" dirty="0" err="1"/>
              <a:t>tation</a:t>
            </a:r>
            <a:r>
              <a:rPr lang="es-ES" dirty="0"/>
              <a:t> </a:t>
            </a:r>
            <a:r>
              <a:rPr lang="es-ES" dirty="0" err="1"/>
              <a:t>ullamcorper</a:t>
            </a:r>
            <a:r>
              <a:rPr lang="es-ES" dirty="0"/>
              <a:t> </a:t>
            </a:r>
            <a:r>
              <a:rPr lang="es-ES" dirty="0" err="1"/>
              <a:t>suscipit</a:t>
            </a:r>
            <a:r>
              <a:rPr lang="es-ES" dirty="0"/>
              <a:t> </a:t>
            </a:r>
            <a:r>
              <a:rPr lang="es-ES" dirty="0" err="1"/>
              <a:t>lobortis</a:t>
            </a:r>
            <a:r>
              <a:rPr lang="es-ES" dirty="0"/>
              <a:t> </a:t>
            </a:r>
            <a:r>
              <a:rPr lang="es-ES" dirty="0" err="1"/>
              <a:t>nisl</a:t>
            </a:r>
            <a:r>
              <a:rPr lang="es-ES" dirty="0"/>
              <a:t> ut </a:t>
            </a:r>
            <a:r>
              <a:rPr lang="es-ES" dirty="0" err="1"/>
              <a:t>aliquip</a:t>
            </a:r>
            <a:r>
              <a:rPr lang="es-ES" dirty="0"/>
              <a:t> ex </a:t>
            </a:r>
            <a:r>
              <a:rPr lang="es-ES" dirty="0" err="1"/>
              <a:t>ea</a:t>
            </a:r>
            <a:r>
              <a:rPr lang="es-ES" dirty="0"/>
              <a:t> commodo </a:t>
            </a:r>
            <a:r>
              <a:rPr lang="es-ES" dirty="0" err="1"/>
              <a:t>consequat</a:t>
            </a:r>
            <a:r>
              <a:rPr lang="es-ES" dirty="0"/>
              <a:t>. Destacado </a:t>
            </a:r>
            <a:r>
              <a:rPr lang="es-ES" dirty="0" err="1"/>
              <a:t>autem</a:t>
            </a:r>
            <a:r>
              <a:rPr lang="es-ES" dirty="0"/>
              <a:t> </a:t>
            </a:r>
            <a:r>
              <a:rPr lang="es-ES" dirty="0" err="1"/>
              <a:t>vel</a:t>
            </a:r>
            <a:r>
              <a:rPr lang="es-ES" dirty="0"/>
              <a:t> </a:t>
            </a:r>
            <a:r>
              <a:rPr lang="es-ES" dirty="0" err="1"/>
              <a:t>eum</a:t>
            </a:r>
            <a:r>
              <a:rPr lang="es-ES" dirty="0"/>
              <a:t> </a:t>
            </a:r>
            <a:r>
              <a:rPr lang="es-ES" dirty="0" err="1"/>
              <a:t>iriure</a:t>
            </a:r>
            <a:r>
              <a:rPr lang="es-ES" dirty="0"/>
              <a:t> dolor in </a:t>
            </a:r>
            <a:r>
              <a:rPr lang="es-ES" dirty="0" err="1"/>
              <a:t>hendrerit</a:t>
            </a:r>
            <a:r>
              <a:rPr lang="es-ES" dirty="0"/>
              <a:t> in </a:t>
            </a:r>
            <a:r>
              <a:rPr lang="es-ES" dirty="0" err="1"/>
              <a:t>vulputate</a:t>
            </a:r>
            <a:r>
              <a:rPr lang="es-ES" dirty="0"/>
              <a:t> </a:t>
            </a:r>
            <a:r>
              <a:rPr lang="es-ES" dirty="0" err="1"/>
              <a:t>velit</a:t>
            </a:r>
            <a:r>
              <a:rPr lang="es-ES" dirty="0"/>
              <a:t> </a:t>
            </a:r>
            <a:r>
              <a:rPr lang="es-ES" dirty="0" err="1"/>
              <a:t>esse</a:t>
            </a:r>
            <a:r>
              <a:rPr lang="es-ES" dirty="0"/>
              <a:t> </a:t>
            </a:r>
            <a:r>
              <a:rPr lang="es-ES" dirty="0" err="1"/>
              <a:t>molestie</a:t>
            </a:r>
            <a:r>
              <a:rPr lang="es-ES" dirty="0"/>
              <a:t> </a:t>
            </a:r>
            <a:r>
              <a:rPr lang="es-ES" dirty="0" err="1"/>
              <a:t>consequat</a:t>
            </a:r>
            <a:r>
              <a:rPr lang="es-ES" dirty="0"/>
              <a:t>, </a:t>
            </a:r>
            <a:r>
              <a:rPr lang="es-ES" dirty="0" err="1"/>
              <a:t>vel</a:t>
            </a:r>
            <a:r>
              <a:rPr lang="es-ES" dirty="0"/>
              <a:t> </a:t>
            </a:r>
            <a:r>
              <a:rPr lang="es-ES" dirty="0" err="1"/>
              <a:t>illum</a:t>
            </a:r>
            <a:r>
              <a:rPr lang="es-ES" dirty="0"/>
              <a:t> </a:t>
            </a:r>
            <a:r>
              <a:rPr lang="es-ES" dirty="0" err="1"/>
              <a:t>dolore</a:t>
            </a:r>
            <a:r>
              <a:rPr lang="es-ES" dirty="0"/>
              <a:t> </a:t>
            </a:r>
            <a:r>
              <a:rPr lang="es-ES" dirty="0" err="1"/>
              <a:t>eu</a:t>
            </a:r>
            <a:r>
              <a:rPr lang="es-ES" dirty="0"/>
              <a:t> </a:t>
            </a:r>
            <a:r>
              <a:rPr lang="es-ES" dirty="0" err="1"/>
              <a:t>feugiat</a:t>
            </a:r>
            <a:r>
              <a:rPr lang="es-ES" dirty="0"/>
              <a:t> </a:t>
            </a:r>
            <a:r>
              <a:rPr lang="es-ES" dirty="0" err="1"/>
              <a:t>nulla</a:t>
            </a:r>
            <a:r>
              <a:rPr lang="es-ES" dirty="0"/>
              <a:t> </a:t>
            </a:r>
            <a:r>
              <a:rPr lang="es-ES" dirty="0" err="1"/>
              <a:t>facilisis</a:t>
            </a:r>
            <a:r>
              <a:rPr lang="es-ES" dirty="0"/>
              <a:t> at vero eros et </a:t>
            </a:r>
            <a:r>
              <a:rPr lang="es-ES" dirty="0" err="1"/>
              <a:t>accumsan</a:t>
            </a:r>
            <a:r>
              <a:rPr lang="es-ES" dirty="0"/>
              <a:t> et </a:t>
            </a:r>
            <a:r>
              <a:rPr lang="es-ES" dirty="0" err="1"/>
              <a:t>iusto</a:t>
            </a:r>
            <a:r>
              <a:rPr lang="es-ES" dirty="0"/>
              <a:t> odio </a:t>
            </a:r>
            <a:r>
              <a:rPr lang="es-ES" dirty="0" err="1"/>
              <a:t>dignissim</a:t>
            </a:r>
            <a:r>
              <a:rPr lang="es-ES" dirty="0"/>
              <a:t> </a:t>
            </a:r>
            <a:r>
              <a:rPr lang="es-ES" dirty="0" err="1"/>
              <a:t>qui</a:t>
            </a:r>
            <a:r>
              <a:rPr lang="es-ES" dirty="0"/>
              <a:t> </a:t>
            </a:r>
            <a:r>
              <a:rPr lang="es-ES" dirty="0" err="1"/>
              <a:t>blandit</a:t>
            </a:r>
            <a:r>
              <a:rPr lang="es-ES" dirty="0"/>
              <a:t> dolor </a:t>
            </a:r>
            <a:r>
              <a:rPr lang="es-ES" dirty="0" err="1"/>
              <a:t>sit</a:t>
            </a:r>
            <a:r>
              <a:rPr lang="es-ES" dirty="0"/>
              <a:t> </a:t>
            </a:r>
            <a:r>
              <a:rPr lang="es-ES" dirty="0" err="1"/>
              <a:t>amet</a:t>
            </a:r>
            <a:r>
              <a:rPr lang="es-ES" dirty="0"/>
              <a:t>, </a:t>
            </a:r>
            <a:r>
              <a:rPr lang="es-ES" dirty="0" err="1"/>
              <a:t>consectetuer</a:t>
            </a:r>
            <a:r>
              <a:rPr lang="es-ES" dirty="0"/>
              <a:t> </a:t>
            </a:r>
            <a:r>
              <a:rPr lang="es-ES" dirty="0" err="1"/>
              <a:t>adipiscing</a:t>
            </a:r>
            <a:r>
              <a:rPr lang="es-ES" dirty="0"/>
              <a:t> </a:t>
            </a:r>
            <a:r>
              <a:rPr lang="es-ES" dirty="0" err="1"/>
              <a:t>elit</a:t>
            </a:r>
            <a:r>
              <a:rPr lang="es-ES" dirty="0"/>
              <a:t> </a:t>
            </a:r>
            <a:r>
              <a:rPr lang="es-ES" dirty="0" err="1"/>
              <a:t>hendrerit</a:t>
            </a:r>
            <a:r>
              <a:rPr lang="es-ES" dirty="0"/>
              <a:t> in </a:t>
            </a:r>
            <a:r>
              <a:rPr lang="es-ES" dirty="0" err="1"/>
              <a:t>vulputate</a:t>
            </a:r>
            <a:r>
              <a:rPr lang="es-ES" dirty="0"/>
              <a:t> </a:t>
            </a:r>
            <a:r>
              <a:rPr lang="es-ES" dirty="0" err="1"/>
              <a:t>velit</a:t>
            </a:r>
            <a:r>
              <a:rPr lang="es-ES" dirty="0"/>
              <a:t> </a:t>
            </a:r>
            <a:r>
              <a:rPr lang="es-ES" dirty="0" err="1"/>
              <a:t>esse</a:t>
            </a:r>
            <a:r>
              <a:rPr lang="es-ES" dirty="0"/>
              <a:t> </a:t>
            </a:r>
            <a:r>
              <a:rPr lang="es-ES" dirty="0" err="1"/>
              <a:t>molestie</a:t>
            </a:r>
            <a:r>
              <a:rPr lang="es-ES" dirty="0"/>
              <a:t> </a:t>
            </a:r>
            <a:r>
              <a:rPr lang="es-ES" dirty="0" err="1"/>
              <a:t>consequat</a:t>
            </a:r>
            <a:r>
              <a:rPr lang="es-ES" dirty="0"/>
              <a:t>, </a:t>
            </a:r>
            <a:r>
              <a:rPr lang="es-ES" dirty="0" err="1"/>
              <a:t>vel</a:t>
            </a:r>
            <a:r>
              <a:rPr lang="es-ES" dirty="0"/>
              <a:t> </a:t>
            </a:r>
            <a:r>
              <a:rPr lang="es-ES" dirty="0" err="1"/>
              <a:t>illum</a:t>
            </a:r>
            <a:r>
              <a:rPr lang="es-ES" dirty="0"/>
              <a:t>.</a:t>
            </a:r>
          </a:p>
          <a:p>
            <a:endParaRPr lang="es-ES" dirty="0"/>
          </a:p>
          <a:p>
            <a:r>
              <a:rPr lang="es-ES" dirty="0"/>
              <a:t>Ut </a:t>
            </a:r>
            <a:r>
              <a:rPr lang="es-ES" dirty="0" err="1"/>
              <a:t>wisi</a:t>
            </a:r>
            <a:r>
              <a:rPr lang="es-ES" dirty="0"/>
              <a:t> </a:t>
            </a:r>
            <a:r>
              <a:rPr lang="es-ES" dirty="0" err="1"/>
              <a:t>enim</a:t>
            </a:r>
            <a:r>
              <a:rPr lang="es-ES" dirty="0"/>
              <a:t> ad </a:t>
            </a:r>
            <a:r>
              <a:rPr lang="es-ES" dirty="0" err="1"/>
              <a:t>minim</a:t>
            </a:r>
            <a:r>
              <a:rPr lang="es-ES" dirty="0"/>
              <a:t> </a:t>
            </a:r>
            <a:r>
              <a:rPr lang="es-ES" dirty="0" err="1"/>
              <a:t>veniam</a:t>
            </a:r>
            <a:r>
              <a:rPr lang="es-ES" dirty="0"/>
              <a:t>, </a:t>
            </a:r>
            <a:r>
              <a:rPr lang="es-ES" dirty="0" err="1"/>
              <a:t>quis</a:t>
            </a:r>
            <a:r>
              <a:rPr lang="es-ES" dirty="0"/>
              <a:t> </a:t>
            </a:r>
            <a:r>
              <a:rPr lang="es-ES" dirty="0" err="1"/>
              <a:t>nostrud</a:t>
            </a:r>
            <a:r>
              <a:rPr lang="es-ES" dirty="0"/>
              <a:t> </a:t>
            </a:r>
            <a:r>
              <a:rPr lang="es-ES" dirty="0" err="1"/>
              <a:t>exerci</a:t>
            </a:r>
            <a:r>
              <a:rPr lang="es-ES" dirty="0"/>
              <a:t> </a:t>
            </a:r>
            <a:r>
              <a:rPr lang="es-ES" dirty="0" err="1"/>
              <a:t>tation</a:t>
            </a:r>
            <a:r>
              <a:rPr lang="es-ES" dirty="0"/>
              <a:t> </a:t>
            </a:r>
            <a:r>
              <a:rPr lang="es-ES" dirty="0" err="1"/>
              <a:t>ullamcorper</a:t>
            </a:r>
            <a:r>
              <a:rPr lang="es-ES" dirty="0"/>
              <a:t> </a:t>
            </a:r>
            <a:r>
              <a:rPr lang="es-ES" dirty="0" err="1"/>
              <a:t>suscipit</a:t>
            </a:r>
            <a:r>
              <a:rPr lang="es-ES" dirty="0"/>
              <a:t> </a:t>
            </a:r>
            <a:r>
              <a:rPr lang="es-ES" dirty="0" err="1"/>
              <a:t>lobortis</a:t>
            </a:r>
            <a:r>
              <a:rPr lang="es-ES" dirty="0"/>
              <a:t> </a:t>
            </a:r>
            <a:r>
              <a:rPr lang="es-ES" dirty="0" err="1"/>
              <a:t>nisl</a:t>
            </a:r>
            <a:r>
              <a:rPr lang="es-ES" dirty="0"/>
              <a:t> ut </a:t>
            </a:r>
            <a:r>
              <a:rPr lang="es-ES" dirty="0" err="1"/>
              <a:t>aliquip</a:t>
            </a:r>
            <a:r>
              <a:rPr lang="es-ES" dirty="0"/>
              <a:t> ex </a:t>
            </a:r>
            <a:r>
              <a:rPr lang="es-ES" dirty="0" err="1"/>
              <a:t>ea</a:t>
            </a:r>
            <a:r>
              <a:rPr lang="es-ES" dirty="0"/>
              <a:t> commodo </a:t>
            </a:r>
            <a:r>
              <a:rPr lang="es-ES" dirty="0" err="1"/>
              <a:t>consequat</a:t>
            </a:r>
            <a:r>
              <a:rPr lang="es-ES" dirty="0"/>
              <a:t>. Destacado </a:t>
            </a:r>
            <a:r>
              <a:rPr lang="es-ES" dirty="0" err="1"/>
              <a:t>autem</a:t>
            </a:r>
            <a:r>
              <a:rPr lang="es-ES" dirty="0"/>
              <a:t> </a:t>
            </a:r>
            <a:r>
              <a:rPr lang="es-ES" dirty="0" err="1"/>
              <a:t>vel</a:t>
            </a:r>
            <a:r>
              <a:rPr lang="es-ES" dirty="0"/>
              <a:t> </a:t>
            </a:r>
            <a:r>
              <a:rPr lang="es-ES" dirty="0" err="1"/>
              <a:t>eum</a:t>
            </a:r>
            <a:r>
              <a:rPr lang="es-ES" dirty="0"/>
              <a:t> </a:t>
            </a:r>
            <a:r>
              <a:rPr lang="es-ES" dirty="0" err="1"/>
              <a:t>iriure</a:t>
            </a:r>
            <a:r>
              <a:rPr lang="es-ES" dirty="0"/>
              <a:t> dolor in </a:t>
            </a:r>
            <a:r>
              <a:rPr lang="es-ES" dirty="0" err="1"/>
              <a:t>hendrerit</a:t>
            </a:r>
            <a:r>
              <a:rPr lang="es-ES" dirty="0"/>
              <a:t> in </a:t>
            </a:r>
            <a:r>
              <a:rPr lang="es-ES" dirty="0" err="1"/>
              <a:t>vulputate</a:t>
            </a:r>
            <a:r>
              <a:rPr lang="es-ES" dirty="0"/>
              <a:t> </a:t>
            </a:r>
            <a:r>
              <a:rPr lang="es-ES" dirty="0" err="1"/>
              <a:t>velit</a:t>
            </a:r>
            <a:r>
              <a:rPr lang="es-ES" dirty="0"/>
              <a:t> </a:t>
            </a:r>
            <a:r>
              <a:rPr lang="es-ES" dirty="0" err="1"/>
              <a:t>esse</a:t>
            </a:r>
            <a:r>
              <a:rPr lang="es-ES" dirty="0"/>
              <a:t> </a:t>
            </a:r>
            <a:r>
              <a:rPr lang="es-ES" dirty="0" err="1"/>
              <a:t>molestie</a:t>
            </a:r>
            <a:r>
              <a:rPr lang="es-ES" dirty="0"/>
              <a:t> </a:t>
            </a:r>
            <a:r>
              <a:rPr lang="es-ES" dirty="0" err="1"/>
              <a:t>consequat</a:t>
            </a:r>
            <a:r>
              <a:rPr lang="es-ES" dirty="0"/>
              <a:t>, </a:t>
            </a:r>
            <a:r>
              <a:rPr lang="es-ES" dirty="0" err="1"/>
              <a:t>vel</a:t>
            </a:r>
            <a:r>
              <a:rPr lang="es-ES" dirty="0"/>
              <a:t> </a:t>
            </a:r>
            <a:r>
              <a:rPr lang="es-ES" dirty="0" err="1"/>
              <a:t>illum</a:t>
            </a:r>
            <a:r>
              <a:rPr lang="es-ES" dirty="0"/>
              <a:t> </a:t>
            </a:r>
            <a:r>
              <a:rPr lang="es-ES" dirty="0" err="1"/>
              <a:t>dolore</a:t>
            </a:r>
            <a:r>
              <a:rPr lang="es-ES" dirty="0"/>
              <a:t> </a:t>
            </a:r>
            <a:r>
              <a:rPr lang="es-ES" dirty="0" err="1"/>
              <a:t>eu</a:t>
            </a:r>
            <a:r>
              <a:rPr lang="es-ES" dirty="0"/>
              <a:t> </a:t>
            </a:r>
            <a:r>
              <a:rPr lang="es-ES" dirty="0" err="1"/>
              <a:t>feugiat</a:t>
            </a:r>
            <a:r>
              <a:rPr lang="es-ES" dirty="0"/>
              <a:t> </a:t>
            </a:r>
            <a:r>
              <a:rPr lang="es-ES" dirty="0" err="1"/>
              <a:t>nulla</a:t>
            </a:r>
            <a:r>
              <a:rPr lang="es-ES" dirty="0"/>
              <a:t> </a:t>
            </a:r>
            <a:r>
              <a:rPr lang="es-ES" dirty="0" err="1"/>
              <a:t>facilisis</a:t>
            </a:r>
            <a:r>
              <a:rPr lang="es-ES" dirty="0"/>
              <a:t> at vero eros et </a:t>
            </a:r>
            <a:r>
              <a:rPr lang="es-ES" dirty="0" err="1"/>
              <a:t>accumsan</a:t>
            </a:r>
            <a:r>
              <a:rPr lang="es-ES" dirty="0"/>
              <a:t> et </a:t>
            </a:r>
            <a:r>
              <a:rPr lang="es-ES" dirty="0" err="1"/>
              <a:t>iusto</a:t>
            </a:r>
            <a:r>
              <a:rPr lang="es-ES" dirty="0"/>
              <a:t> odio </a:t>
            </a:r>
            <a:r>
              <a:rPr lang="es-ES" dirty="0" err="1"/>
              <a:t>dignissim</a:t>
            </a:r>
            <a:r>
              <a:rPr lang="es-ES" dirty="0"/>
              <a:t> </a:t>
            </a:r>
            <a:r>
              <a:rPr lang="es-ES" dirty="0" err="1"/>
              <a:t>qui</a:t>
            </a:r>
            <a:r>
              <a:rPr lang="es-ES" dirty="0"/>
              <a:t> </a:t>
            </a:r>
            <a:r>
              <a:rPr lang="es-ES" dirty="0" err="1"/>
              <a:t>blandit</a:t>
            </a:r>
            <a:r>
              <a:rPr lang="es-ES" dirty="0"/>
              <a:t> dolor </a:t>
            </a:r>
            <a:r>
              <a:rPr lang="es-ES" dirty="0" err="1"/>
              <a:t>sit</a:t>
            </a:r>
            <a:r>
              <a:rPr lang="es-ES" dirty="0"/>
              <a:t> </a:t>
            </a:r>
            <a:r>
              <a:rPr lang="es-ES" dirty="0" err="1"/>
              <a:t>amet</a:t>
            </a:r>
            <a:r>
              <a:rPr lang="es-ES" dirty="0"/>
              <a:t>, </a:t>
            </a:r>
            <a:r>
              <a:rPr lang="es-ES" dirty="0" err="1"/>
              <a:t>consectetuer</a:t>
            </a:r>
            <a:r>
              <a:rPr lang="es-ES" dirty="0"/>
              <a:t> </a:t>
            </a:r>
            <a:r>
              <a:rPr lang="es-ES" dirty="0" err="1"/>
              <a:t>adipiscing</a:t>
            </a:r>
            <a:r>
              <a:rPr lang="es-ES" dirty="0"/>
              <a:t> </a:t>
            </a:r>
            <a:r>
              <a:rPr lang="es-ES" dirty="0" err="1"/>
              <a:t>elit</a:t>
            </a:r>
            <a:r>
              <a:rPr lang="es-ES" dirty="0"/>
              <a:t> </a:t>
            </a:r>
            <a:r>
              <a:rPr lang="es-ES" dirty="0" err="1"/>
              <a:t>hendrerit</a:t>
            </a:r>
            <a:r>
              <a:rPr lang="es-ES" dirty="0"/>
              <a:t> in </a:t>
            </a:r>
            <a:r>
              <a:rPr lang="es-ES" dirty="0" err="1"/>
              <a:t>vulputate</a:t>
            </a:r>
            <a:r>
              <a:rPr lang="es-ES" dirty="0"/>
              <a:t> </a:t>
            </a:r>
            <a:r>
              <a:rPr lang="es-ES" dirty="0" err="1"/>
              <a:t>velit</a:t>
            </a:r>
            <a:r>
              <a:rPr lang="es-ES" dirty="0"/>
              <a:t> </a:t>
            </a:r>
            <a:r>
              <a:rPr lang="es-ES" dirty="0" err="1"/>
              <a:t>esse</a:t>
            </a:r>
            <a:r>
              <a:rPr lang="es-ES" dirty="0"/>
              <a:t> </a:t>
            </a:r>
            <a:r>
              <a:rPr lang="es-ES" dirty="0" err="1"/>
              <a:t>molestie</a:t>
            </a:r>
            <a:r>
              <a:rPr lang="es-ES" dirty="0"/>
              <a:t> </a:t>
            </a:r>
            <a:r>
              <a:rPr lang="es-ES" dirty="0" err="1"/>
              <a:t>consequat</a:t>
            </a:r>
            <a:r>
              <a:rPr lang="es-ES" dirty="0"/>
              <a:t>.</a:t>
            </a:r>
          </a:p>
        </p:txBody>
      </p:sp>
    </p:spTree>
    <p:extLst>
      <p:ext uri="{BB962C8B-B14F-4D97-AF65-F5344CB8AC3E}">
        <p14:creationId xmlns:p14="http://schemas.microsoft.com/office/powerpoint/2010/main" val="112467434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9_Título vertical y texto">
    <p:spTree>
      <p:nvGrpSpPr>
        <p:cNvPr id="1" name=""/>
        <p:cNvGrpSpPr/>
        <p:nvPr/>
      </p:nvGrpSpPr>
      <p:grpSpPr>
        <a:xfrm>
          <a:off x="0" y="0"/>
          <a:ext cx="0" cy="0"/>
          <a:chOff x="0" y="0"/>
          <a:chExt cx="0" cy="0"/>
        </a:xfrm>
      </p:grpSpPr>
      <p:grpSp>
        <p:nvGrpSpPr>
          <p:cNvPr id="2" name="Grupo 1"/>
          <p:cNvGrpSpPr/>
          <p:nvPr userDrawn="1"/>
        </p:nvGrpSpPr>
        <p:grpSpPr>
          <a:xfrm>
            <a:off x="-814730" y="-893590"/>
            <a:ext cx="13835020" cy="8753026"/>
            <a:chOff x="-814730" y="-893590"/>
            <a:chExt cx="13835020" cy="8753026"/>
          </a:xfrm>
        </p:grpSpPr>
        <p:sp>
          <p:nvSpPr>
            <p:cNvPr id="12" name="Rombo 11">
              <a:extLst>
                <a:ext uri="{FF2B5EF4-FFF2-40B4-BE49-F238E27FC236}">
                  <a16:creationId xmlns:a16="http://schemas.microsoft.com/office/drawing/2014/main" id="{57CD9B45-27E0-CC40-A39C-24FF77A19D3B}"/>
                </a:ext>
              </a:extLst>
            </p:cNvPr>
            <p:cNvSpPr/>
            <p:nvPr userDrawn="1"/>
          </p:nvSpPr>
          <p:spPr>
            <a:xfrm rot="2700000">
              <a:off x="-849750" y="-858570"/>
              <a:ext cx="4635791" cy="4565751"/>
            </a:xfrm>
            <a:prstGeom prst="diamond">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bg2"/>
                </a:solidFill>
              </a:endParaRPr>
            </a:p>
          </p:txBody>
        </p:sp>
        <p:sp>
          <p:nvSpPr>
            <p:cNvPr id="13" name="Rombo 12">
              <a:extLst>
                <a:ext uri="{FF2B5EF4-FFF2-40B4-BE49-F238E27FC236}">
                  <a16:creationId xmlns:a16="http://schemas.microsoft.com/office/drawing/2014/main" id="{57CD9B45-27E0-CC40-A39C-24FF77A19D3B}"/>
                </a:ext>
              </a:extLst>
            </p:cNvPr>
            <p:cNvSpPr/>
            <p:nvPr userDrawn="1"/>
          </p:nvSpPr>
          <p:spPr>
            <a:xfrm rot="631312">
              <a:off x="3847568" y="1155160"/>
              <a:ext cx="4635791" cy="4565751"/>
            </a:xfrm>
            <a:prstGeom prst="diamond">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bg2"/>
                </a:solidFill>
              </a:endParaRPr>
            </a:p>
          </p:txBody>
        </p:sp>
        <p:sp>
          <p:nvSpPr>
            <p:cNvPr id="16" name="Rombo 15">
              <a:extLst>
                <a:ext uri="{FF2B5EF4-FFF2-40B4-BE49-F238E27FC236}">
                  <a16:creationId xmlns:a16="http://schemas.microsoft.com/office/drawing/2014/main" id="{57CD9B45-27E0-CC40-A39C-24FF77A19D3B}"/>
                </a:ext>
              </a:extLst>
            </p:cNvPr>
            <p:cNvSpPr/>
            <p:nvPr userDrawn="1"/>
          </p:nvSpPr>
          <p:spPr>
            <a:xfrm rot="2700000">
              <a:off x="8419519" y="3258665"/>
              <a:ext cx="4635791" cy="4565751"/>
            </a:xfrm>
            <a:prstGeom prst="diamond">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bg2"/>
                </a:solidFill>
              </a:endParaRPr>
            </a:p>
          </p:txBody>
        </p:sp>
      </p:grpSp>
      <p:sp>
        <p:nvSpPr>
          <p:cNvPr id="20" name="Marcador de texto 25">
            <a:extLst>
              <a:ext uri="{FF2B5EF4-FFF2-40B4-BE49-F238E27FC236}">
                <a16:creationId xmlns:a16="http://schemas.microsoft.com/office/drawing/2014/main" id="{20E762A7-AB1F-594B-A340-FF5D4F7B0B1D}"/>
              </a:ext>
            </a:extLst>
          </p:cNvPr>
          <p:cNvSpPr>
            <a:spLocks noGrp="1"/>
          </p:cNvSpPr>
          <p:nvPr>
            <p:ph type="body" sz="quarter" idx="10" hasCustomPrompt="1"/>
          </p:nvPr>
        </p:nvSpPr>
        <p:spPr>
          <a:xfrm>
            <a:off x="257464" y="894089"/>
            <a:ext cx="4114249" cy="523642"/>
          </a:xfrm>
          <a:prstGeom prst="rect">
            <a:avLst/>
          </a:prstGeom>
        </p:spPr>
        <p:txBody>
          <a:bodyPr/>
          <a:lstStyle>
            <a:lvl1pPr marL="0" indent="0">
              <a:buNone/>
              <a:defRPr sz="3100" b="1" i="0">
                <a:solidFill>
                  <a:schemeClr val="tx1"/>
                </a:solidFill>
                <a:latin typeface="Periodico Display Rg" panose="02000504080000020004" pitchFamily="50" charset="0"/>
                <a:cs typeface="Times New Roman" panose="02020603050405020304" pitchFamily="18" charset="0"/>
              </a:defRPr>
            </a:lvl1pPr>
          </a:lstStyle>
          <a:p>
            <a:r>
              <a:rPr lang="es-ES" dirty="0"/>
              <a:t>Título </a:t>
            </a:r>
            <a:r>
              <a:rPr lang="es-ES" dirty="0" err="1"/>
              <a:t>slide</a:t>
            </a:r>
            <a:endParaRPr lang="es-ES" dirty="0"/>
          </a:p>
        </p:txBody>
      </p:sp>
      <p:sp>
        <p:nvSpPr>
          <p:cNvPr id="21" name="Marcador de texto 25">
            <a:extLst>
              <a:ext uri="{FF2B5EF4-FFF2-40B4-BE49-F238E27FC236}">
                <a16:creationId xmlns:a16="http://schemas.microsoft.com/office/drawing/2014/main" id="{468D7502-58FE-6643-944A-CFE1CE85A538}"/>
              </a:ext>
            </a:extLst>
          </p:cNvPr>
          <p:cNvSpPr>
            <a:spLocks noGrp="1"/>
          </p:cNvSpPr>
          <p:nvPr>
            <p:ph type="body" sz="quarter" idx="11" hasCustomPrompt="1"/>
          </p:nvPr>
        </p:nvSpPr>
        <p:spPr>
          <a:xfrm>
            <a:off x="257464" y="306003"/>
            <a:ext cx="4159359" cy="282083"/>
          </a:xfrm>
          <a:prstGeom prst="rect">
            <a:avLst/>
          </a:prstGeom>
        </p:spPr>
        <p:txBody>
          <a:bodyPr anchor="ctr" anchorCtr="0"/>
          <a:lstStyle>
            <a:lvl1pPr marL="0" indent="0">
              <a:buNone/>
              <a:defRPr sz="1200" b="1">
                <a:solidFill>
                  <a:schemeClr val="tx1"/>
                </a:solidFill>
                <a:latin typeface="Visuelt Pro" panose="020B0503040202040104" pitchFamily="34" charset="0"/>
              </a:defRPr>
            </a:lvl1pPr>
          </a:lstStyle>
          <a:p>
            <a:r>
              <a:rPr lang="es-ES" dirty="0"/>
              <a:t>00. Título capítulo</a:t>
            </a:r>
          </a:p>
        </p:txBody>
      </p:sp>
      <p:sp>
        <p:nvSpPr>
          <p:cNvPr id="9" name="Marcador de texto 72">
            <a:extLst>
              <a:ext uri="{FF2B5EF4-FFF2-40B4-BE49-F238E27FC236}">
                <a16:creationId xmlns:a16="http://schemas.microsoft.com/office/drawing/2014/main" id="{E018DC42-B9C2-B340-BB46-3221EDF8690E}"/>
              </a:ext>
            </a:extLst>
          </p:cNvPr>
          <p:cNvSpPr>
            <a:spLocks noGrp="1"/>
          </p:cNvSpPr>
          <p:nvPr>
            <p:ph type="body" sz="quarter" idx="22" hasCustomPrompt="1"/>
          </p:nvPr>
        </p:nvSpPr>
        <p:spPr>
          <a:xfrm>
            <a:off x="285090" y="2011175"/>
            <a:ext cx="11556390" cy="3498086"/>
          </a:xfrm>
          <a:prstGeom prst="rect">
            <a:avLst/>
          </a:prstGeom>
        </p:spPr>
        <p:txBody>
          <a:bodyPr/>
          <a:lstStyle>
            <a:lvl1pPr marL="0" indent="0" algn="just">
              <a:spcBef>
                <a:spcPts val="100"/>
              </a:spcBef>
              <a:buNone/>
              <a:defRPr sz="1600" b="0">
                <a:solidFill>
                  <a:schemeClr val="tx1"/>
                </a:solidFill>
                <a:latin typeface="Visuelt Pro" panose="020B0503040202040104" pitchFamily="34" charset="0"/>
              </a:defRPr>
            </a:lvl1pPr>
          </a:lstStyle>
          <a:p>
            <a:r>
              <a:rPr lang="es-ES" dirty="0"/>
              <a:t>Texto pequeño </a:t>
            </a:r>
            <a:r>
              <a:rPr lang="es-ES" dirty="0" err="1"/>
              <a:t>lorem</a:t>
            </a:r>
            <a:r>
              <a:rPr lang="es-ES" dirty="0"/>
              <a:t> </a:t>
            </a:r>
            <a:r>
              <a:rPr lang="es-ES" dirty="0" err="1"/>
              <a:t>ipsum</a:t>
            </a:r>
            <a:r>
              <a:rPr lang="es-ES" dirty="0"/>
              <a:t> dolor </a:t>
            </a:r>
            <a:r>
              <a:rPr lang="es-ES" dirty="0" err="1"/>
              <a:t>sit</a:t>
            </a:r>
            <a:r>
              <a:rPr lang="es-ES" dirty="0"/>
              <a:t> </a:t>
            </a:r>
            <a:r>
              <a:rPr lang="es-ES" dirty="0" err="1"/>
              <a:t>amet</a:t>
            </a:r>
            <a:r>
              <a:rPr lang="es-ES" dirty="0"/>
              <a:t>, </a:t>
            </a:r>
            <a:r>
              <a:rPr lang="es-ES" dirty="0" err="1"/>
              <a:t>consectetuer</a:t>
            </a:r>
            <a:r>
              <a:rPr lang="es-ES" dirty="0"/>
              <a:t> </a:t>
            </a:r>
            <a:r>
              <a:rPr lang="es-ES" dirty="0" err="1"/>
              <a:t>adipiscing</a:t>
            </a:r>
            <a:r>
              <a:rPr lang="es-ES" dirty="0"/>
              <a:t> </a:t>
            </a:r>
            <a:r>
              <a:rPr lang="es-ES" dirty="0" err="1"/>
              <a:t>elit</a:t>
            </a:r>
            <a:r>
              <a:rPr lang="es-ES" dirty="0"/>
              <a:t>, sed </a:t>
            </a:r>
            <a:r>
              <a:rPr lang="es-ES" dirty="0" err="1"/>
              <a:t>diam</a:t>
            </a:r>
            <a:r>
              <a:rPr lang="es-ES" dirty="0"/>
              <a:t> </a:t>
            </a:r>
            <a:r>
              <a:rPr lang="es-ES" dirty="0" err="1"/>
              <a:t>nonummy</a:t>
            </a:r>
            <a:r>
              <a:rPr lang="es-ES" dirty="0"/>
              <a:t> </a:t>
            </a:r>
            <a:r>
              <a:rPr lang="es-ES" dirty="0" err="1"/>
              <a:t>nibh</a:t>
            </a:r>
            <a:r>
              <a:rPr lang="es-ES" dirty="0"/>
              <a:t> </a:t>
            </a:r>
            <a:r>
              <a:rPr lang="es-ES" dirty="0" err="1"/>
              <a:t>euismod</a:t>
            </a:r>
            <a:r>
              <a:rPr lang="es-ES" dirty="0"/>
              <a:t> </a:t>
            </a:r>
            <a:r>
              <a:rPr lang="es-ES" dirty="0" err="1"/>
              <a:t>tincidunt</a:t>
            </a:r>
            <a:r>
              <a:rPr lang="es-ES" dirty="0"/>
              <a:t> ut </a:t>
            </a:r>
            <a:r>
              <a:rPr lang="es-ES" dirty="0" err="1"/>
              <a:t>laoreet</a:t>
            </a:r>
            <a:r>
              <a:rPr lang="es-ES" dirty="0"/>
              <a:t> </a:t>
            </a:r>
            <a:r>
              <a:rPr lang="es-ES" dirty="0" err="1"/>
              <a:t>dolore</a:t>
            </a:r>
            <a:r>
              <a:rPr lang="es-ES" dirty="0"/>
              <a:t> magna </a:t>
            </a:r>
            <a:r>
              <a:rPr lang="es-ES" dirty="0" err="1"/>
              <a:t>aliquam</a:t>
            </a:r>
            <a:r>
              <a:rPr lang="es-ES" dirty="0"/>
              <a:t> </a:t>
            </a:r>
            <a:r>
              <a:rPr lang="es-ES" dirty="0" err="1"/>
              <a:t>erat</a:t>
            </a:r>
            <a:r>
              <a:rPr lang="es-ES" dirty="0"/>
              <a:t> </a:t>
            </a:r>
            <a:r>
              <a:rPr lang="es-ES" dirty="0" err="1"/>
              <a:t>volutpat</a:t>
            </a:r>
            <a:r>
              <a:rPr lang="es-ES" dirty="0"/>
              <a:t>. Ut </a:t>
            </a:r>
            <a:r>
              <a:rPr lang="es-ES" dirty="0" err="1"/>
              <a:t>wisi</a:t>
            </a:r>
            <a:r>
              <a:rPr lang="es-ES" dirty="0"/>
              <a:t> </a:t>
            </a:r>
            <a:r>
              <a:rPr lang="es-ES" dirty="0" err="1"/>
              <a:t>enim</a:t>
            </a:r>
            <a:r>
              <a:rPr lang="es-ES" dirty="0"/>
              <a:t> ad </a:t>
            </a:r>
            <a:r>
              <a:rPr lang="es-ES" dirty="0" err="1"/>
              <a:t>minim</a:t>
            </a:r>
            <a:r>
              <a:rPr lang="es-ES" dirty="0"/>
              <a:t> </a:t>
            </a:r>
            <a:r>
              <a:rPr lang="es-ES" dirty="0" err="1"/>
              <a:t>veniam</a:t>
            </a:r>
            <a:r>
              <a:rPr lang="es-ES" dirty="0"/>
              <a:t>, </a:t>
            </a:r>
            <a:r>
              <a:rPr lang="es-ES" dirty="0" err="1"/>
              <a:t>quis</a:t>
            </a:r>
            <a:r>
              <a:rPr lang="es-ES" dirty="0"/>
              <a:t> </a:t>
            </a:r>
            <a:r>
              <a:rPr lang="es-ES" dirty="0" err="1"/>
              <a:t>nostrud</a:t>
            </a:r>
            <a:r>
              <a:rPr lang="es-ES" dirty="0"/>
              <a:t> </a:t>
            </a:r>
            <a:r>
              <a:rPr lang="es-ES" dirty="0" err="1"/>
              <a:t>exerci</a:t>
            </a:r>
            <a:r>
              <a:rPr lang="es-ES" dirty="0"/>
              <a:t> </a:t>
            </a:r>
            <a:r>
              <a:rPr lang="es-ES" dirty="0" err="1"/>
              <a:t>tation</a:t>
            </a:r>
            <a:r>
              <a:rPr lang="es-ES" dirty="0"/>
              <a:t> </a:t>
            </a:r>
            <a:r>
              <a:rPr lang="es-ES" dirty="0" err="1"/>
              <a:t>ullamcorper</a:t>
            </a:r>
            <a:r>
              <a:rPr lang="es-ES" dirty="0"/>
              <a:t> </a:t>
            </a:r>
            <a:r>
              <a:rPr lang="es-ES" dirty="0" err="1"/>
              <a:t>suscipit</a:t>
            </a:r>
            <a:r>
              <a:rPr lang="es-ES" dirty="0"/>
              <a:t> </a:t>
            </a:r>
            <a:r>
              <a:rPr lang="es-ES" dirty="0" err="1"/>
              <a:t>lobortis</a:t>
            </a:r>
            <a:r>
              <a:rPr lang="es-ES" dirty="0"/>
              <a:t> </a:t>
            </a:r>
            <a:r>
              <a:rPr lang="es-ES" dirty="0" err="1"/>
              <a:t>nisl</a:t>
            </a:r>
            <a:r>
              <a:rPr lang="es-ES" dirty="0"/>
              <a:t> ut </a:t>
            </a:r>
            <a:r>
              <a:rPr lang="es-ES" dirty="0" err="1"/>
              <a:t>aliquip</a:t>
            </a:r>
            <a:r>
              <a:rPr lang="es-ES" dirty="0"/>
              <a:t> ex </a:t>
            </a:r>
            <a:r>
              <a:rPr lang="es-ES" dirty="0" err="1"/>
              <a:t>ea</a:t>
            </a:r>
            <a:r>
              <a:rPr lang="es-ES" dirty="0"/>
              <a:t> commodo </a:t>
            </a:r>
            <a:r>
              <a:rPr lang="es-ES" dirty="0" err="1"/>
              <a:t>consequat</a:t>
            </a:r>
            <a:r>
              <a:rPr lang="es-ES" dirty="0"/>
              <a:t>. Destacado </a:t>
            </a:r>
            <a:r>
              <a:rPr lang="es-ES" dirty="0" err="1"/>
              <a:t>autem</a:t>
            </a:r>
            <a:r>
              <a:rPr lang="es-ES" dirty="0"/>
              <a:t> </a:t>
            </a:r>
            <a:r>
              <a:rPr lang="es-ES" dirty="0" err="1"/>
              <a:t>vel</a:t>
            </a:r>
            <a:r>
              <a:rPr lang="es-ES" dirty="0"/>
              <a:t> </a:t>
            </a:r>
            <a:r>
              <a:rPr lang="es-ES" dirty="0" err="1"/>
              <a:t>eum</a:t>
            </a:r>
            <a:r>
              <a:rPr lang="es-ES" dirty="0"/>
              <a:t> </a:t>
            </a:r>
            <a:r>
              <a:rPr lang="es-ES" dirty="0" err="1"/>
              <a:t>iriure</a:t>
            </a:r>
            <a:r>
              <a:rPr lang="es-ES" dirty="0"/>
              <a:t> dolor in </a:t>
            </a:r>
            <a:r>
              <a:rPr lang="es-ES" dirty="0" err="1"/>
              <a:t>hendrerit</a:t>
            </a:r>
            <a:r>
              <a:rPr lang="es-ES" dirty="0"/>
              <a:t> in </a:t>
            </a:r>
            <a:r>
              <a:rPr lang="es-ES" dirty="0" err="1"/>
              <a:t>vulputate</a:t>
            </a:r>
            <a:r>
              <a:rPr lang="es-ES" dirty="0"/>
              <a:t> </a:t>
            </a:r>
            <a:r>
              <a:rPr lang="es-ES" dirty="0" err="1"/>
              <a:t>velit</a:t>
            </a:r>
            <a:r>
              <a:rPr lang="es-ES" dirty="0"/>
              <a:t> </a:t>
            </a:r>
            <a:r>
              <a:rPr lang="es-ES" dirty="0" err="1"/>
              <a:t>esse</a:t>
            </a:r>
            <a:r>
              <a:rPr lang="es-ES" dirty="0"/>
              <a:t> </a:t>
            </a:r>
            <a:r>
              <a:rPr lang="es-ES" dirty="0" err="1"/>
              <a:t>molestie</a:t>
            </a:r>
            <a:r>
              <a:rPr lang="es-ES" dirty="0"/>
              <a:t> </a:t>
            </a:r>
            <a:r>
              <a:rPr lang="es-ES" dirty="0" err="1"/>
              <a:t>consequat</a:t>
            </a:r>
            <a:r>
              <a:rPr lang="es-ES" dirty="0"/>
              <a:t>, </a:t>
            </a:r>
            <a:r>
              <a:rPr lang="es-ES" dirty="0" err="1"/>
              <a:t>vel</a:t>
            </a:r>
            <a:r>
              <a:rPr lang="es-ES" dirty="0"/>
              <a:t> </a:t>
            </a:r>
            <a:r>
              <a:rPr lang="es-ES" dirty="0" err="1"/>
              <a:t>illum</a:t>
            </a:r>
            <a:r>
              <a:rPr lang="es-ES" dirty="0"/>
              <a:t> </a:t>
            </a:r>
            <a:r>
              <a:rPr lang="es-ES" dirty="0" err="1"/>
              <a:t>dolore</a:t>
            </a:r>
            <a:r>
              <a:rPr lang="es-ES" dirty="0"/>
              <a:t> </a:t>
            </a:r>
            <a:r>
              <a:rPr lang="es-ES" dirty="0" err="1"/>
              <a:t>eu</a:t>
            </a:r>
            <a:r>
              <a:rPr lang="es-ES" dirty="0"/>
              <a:t> </a:t>
            </a:r>
            <a:r>
              <a:rPr lang="es-ES" dirty="0" err="1"/>
              <a:t>feugiat</a:t>
            </a:r>
            <a:r>
              <a:rPr lang="es-ES" dirty="0"/>
              <a:t> </a:t>
            </a:r>
            <a:r>
              <a:rPr lang="es-ES" dirty="0" err="1"/>
              <a:t>nulla</a:t>
            </a:r>
            <a:r>
              <a:rPr lang="es-ES" dirty="0"/>
              <a:t> </a:t>
            </a:r>
            <a:r>
              <a:rPr lang="es-ES" dirty="0" err="1"/>
              <a:t>facilisis</a:t>
            </a:r>
            <a:r>
              <a:rPr lang="es-ES" dirty="0"/>
              <a:t> at vero eros et </a:t>
            </a:r>
            <a:r>
              <a:rPr lang="es-ES" dirty="0" err="1"/>
              <a:t>accumsan</a:t>
            </a:r>
            <a:r>
              <a:rPr lang="es-ES" dirty="0"/>
              <a:t> et </a:t>
            </a:r>
            <a:r>
              <a:rPr lang="es-ES" dirty="0" err="1"/>
              <a:t>iusto</a:t>
            </a:r>
            <a:r>
              <a:rPr lang="es-ES" dirty="0"/>
              <a:t> odio </a:t>
            </a:r>
            <a:r>
              <a:rPr lang="es-ES" dirty="0" err="1"/>
              <a:t>dignissim</a:t>
            </a:r>
            <a:r>
              <a:rPr lang="es-ES" dirty="0"/>
              <a:t> </a:t>
            </a:r>
            <a:r>
              <a:rPr lang="es-ES" dirty="0" err="1"/>
              <a:t>qui</a:t>
            </a:r>
            <a:r>
              <a:rPr lang="es-ES" dirty="0"/>
              <a:t> </a:t>
            </a:r>
            <a:r>
              <a:rPr lang="es-ES" dirty="0" err="1"/>
              <a:t>blandit</a:t>
            </a:r>
            <a:r>
              <a:rPr lang="es-ES" dirty="0"/>
              <a:t> dolor </a:t>
            </a:r>
            <a:r>
              <a:rPr lang="es-ES" dirty="0" err="1"/>
              <a:t>sit</a:t>
            </a:r>
            <a:r>
              <a:rPr lang="es-ES" dirty="0"/>
              <a:t> </a:t>
            </a:r>
            <a:r>
              <a:rPr lang="es-ES" dirty="0" err="1"/>
              <a:t>amet</a:t>
            </a:r>
            <a:r>
              <a:rPr lang="es-ES" dirty="0"/>
              <a:t>, </a:t>
            </a:r>
            <a:r>
              <a:rPr lang="es-ES" dirty="0" err="1"/>
              <a:t>consectetuer</a:t>
            </a:r>
            <a:r>
              <a:rPr lang="es-ES" dirty="0"/>
              <a:t> </a:t>
            </a:r>
            <a:r>
              <a:rPr lang="es-ES" dirty="0" err="1"/>
              <a:t>adipiscing</a:t>
            </a:r>
            <a:r>
              <a:rPr lang="es-ES" dirty="0"/>
              <a:t> </a:t>
            </a:r>
            <a:r>
              <a:rPr lang="es-ES" dirty="0" err="1"/>
              <a:t>elit</a:t>
            </a:r>
            <a:r>
              <a:rPr lang="es-ES" dirty="0"/>
              <a:t> </a:t>
            </a:r>
            <a:r>
              <a:rPr lang="es-ES" dirty="0" err="1"/>
              <a:t>hendrerit</a:t>
            </a:r>
            <a:r>
              <a:rPr lang="es-ES" dirty="0"/>
              <a:t> in </a:t>
            </a:r>
            <a:r>
              <a:rPr lang="es-ES" dirty="0" err="1"/>
              <a:t>vulputate</a:t>
            </a:r>
            <a:r>
              <a:rPr lang="es-ES" dirty="0"/>
              <a:t> </a:t>
            </a:r>
            <a:r>
              <a:rPr lang="es-ES" dirty="0" err="1"/>
              <a:t>velit</a:t>
            </a:r>
            <a:r>
              <a:rPr lang="es-ES" dirty="0"/>
              <a:t> </a:t>
            </a:r>
            <a:r>
              <a:rPr lang="es-ES" dirty="0" err="1"/>
              <a:t>esse</a:t>
            </a:r>
            <a:r>
              <a:rPr lang="es-ES" dirty="0"/>
              <a:t> </a:t>
            </a:r>
            <a:r>
              <a:rPr lang="es-ES" dirty="0" err="1"/>
              <a:t>molestie</a:t>
            </a:r>
            <a:r>
              <a:rPr lang="es-ES" dirty="0"/>
              <a:t> </a:t>
            </a:r>
            <a:r>
              <a:rPr lang="es-ES" dirty="0" err="1"/>
              <a:t>consequat</a:t>
            </a:r>
            <a:r>
              <a:rPr lang="es-ES" dirty="0"/>
              <a:t>, </a:t>
            </a:r>
            <a:r>
              <a:rPr lang="es-ES" dirty="0" err="1"/>
              <a:t>vel</a:t>
            </a:r>
            <a:r>
              <a:rPr lang="es-ES" dirty="0"/>
              <a:t> </a:t>
            </a:r>
            <a:r>
              <a:rPr lang="es-ES" dirty="0" err="1"/>
              <a:t>illum</a:t>
            </a:r>
            <a:endParaRPr lang="es-ES" dirty="0"/>
          </a:p>
          <a:p>
            <a:endParaRPr lang="es-ES" dirty="0"/>
          </a:p>
          <a:p>
            <a:r>
              <a:rPr lang="es-ES" dirty="0"/>
              <a:t>Ut </a:t>
            </a:r>
            <a:r>
              <a:rPr lang="es-ES" dirty="0" err="1"/>
              <a:t>wisi</a:t>
            </a:r>
            <a:r>
              <a:rPr lang="es-ES" dirty="0"/>
              <a:t> </a:t>
            </a:r>
            <a:r>
              <a:rPr lang="es-ES" dirty="0" err="1"/>
              <a:t>enim</a:t>
            </a:r>
            <a:r>
              <a:rPr lang="es-ES" dirty="0"/>
              <a:t> ad </a:t>
            </a:r>
            <a:r>
              <a:rPr lang="es-ES" dirty="0" err="1"/>
              <a:t>minim</a:t>
            </a:r>
            <a:r>
              <a:rPr lang="es-ES" dirty="0"/>
              <a:t> </a:t>
            </a:r>
            <a:r>
              <a:rPr lang="es-ES" dirty="0" err="1"/>
              <a:t>veniam</a:t>
            </a:r>
            <a:r>
              <a:rPr lang="es-ES" dirty="0"/>
              <a:t>, </a:t>
            </a:r>
            <a:r>
              <a:rPr lang="es-ES" dirty="0" err="1"/>
              <a:t>quis</a:t>
            </a:r>
            <a:r>
              <a:rPr lang="es-ES" dirty="0"/>
              <a:t> </a:t>
            </a:r>
            <a:r>
              <a:rPr lang="es-ES" dirty="0" err="1"/>
              <a:t>nostrud</a:t>
            </a:r>
            <a:r>
              <a:rPr lang="es-ES" dirty="0"/>
              <a:t> </a:t>
            </a:r>
            <a:r>
              <a:rPr lang="es-ES" dirty="0" err="1"/>
              <a:t>exerci</a:t>
            </a:r>
            <a:r>
              <a:rPr lang="es-ES" dirty="0"/>
              <a:t> </a:t>
            </a:r>
            <a:r>
              <a:rPr lang="es-ES" dirty="0" err="1"/>
              <a:t>tation</a:t>
            </a:r>
            <a:r>
              <a:rPr lang="es-ES" dirty="0"/>
              <a:t> </a:t>
            </a:r>
            <a:r>
              <a:rPr lang="es-ES" dirty="0" err="1"/>
              <a:t>ullamcorper</a:t>
            </a:r>
            <a:r>
              <a:rPr lang="es-ES" dirty="0"/>
              <a:t> </a:t>
            </a:r>
            <a:r>
              <a:rPr lang="es-ES" dirty="0" err="1"/>
              <a:t>suscipit</a:t>
            </a:r>
            <a:r>
              <a:rPr lang="es-ES" dirty="0"/>
              <a:t> </a:t>
            </a:r>
            <a:r>
              <a:rPr lang="es-ES" dirty="0" err="1"/>
              <a:t>lobortis</a:t>
            </a:r>
            <a:r>
              <a:rPr lang="es-ES" dirty="0"/>
              <a:t> </a:t>
            </a:r>
            <a:r>
              <a:rPr lang="es-ES" dirty="0" err="1"/>
              <a:t>nisl</a:t>
            </a:r>
            <a:r>
              <a:rPr lang="es-ES" dirty="0"/>
              <a:t> ut </a:t>
            </a:r>
            <a:r>
              <a:rPr lang="es-ES" dirty="0" err="1"/>
              <a:t>aliquip</a:t>
            </a:r>
            <a:r>
              <a:rPr lang="es-ES" dirty="0"/>
              <a:t> ex </a:t>
            </a:r>
            <a:r>
              <a:rPr lang="es-ES" dirty="0" err="1"/>
              <a:t>ea</a:t>
            </a:r>
            <a:r>
              <a:rPr lang="es-ES" dirty="0"/>
              <a:t> commodo </a:t>
            </a:r>
            <a:r>
              <a:rPr lang="es-ES" dirty="0" err="1"/>
              <a:t>consequat</a:t>
            </a:r>
            <a:r>
              <a:rPr lang="es-ES" dirty="0"/>
              <a:t>. Destacado </a:t>
            </a:r>
            <a:r>
              <a:rPr lang="es-ES" dirty="0" err="1"/>
              <a:t>autem</a:t>
            </a:r>
            <a:r>
              <a:rPr lang="es-ES" dirty="0"/>
              <a:t> </a:t>
            </a:r>
            <a:r>
              <a:rPr lang="es-ES" dirty="0" err="1"/>
              <a:t>vel</a:t>
            </a:r>
            <a:r>
              <a:rPr lang="es-ES" dirty="0"/>
              <a:t> </a:t>
            </a:r>
            <a:r>
              <a:rPr lang="es-ES" dirty="0" err="1"/>
              <a:t>eum</a:t>
            </a:r>
            <a:r>
              <a:rPr lang="es-ES" dirty="0"/>
              <a:t> </a:t>
            </a:r>
            <a:r>
              <a:rPr lang="es-ES" dirty="0" err="1"/>
              <a:t>iriure</a:t>
            </a:r>
            <a:r>
              <a:rPr lang="es-ES" dirty="0"/>
              <a:t> dolor in </a:t>
            </a:r>
            <a:r>
              <a:rPr lang="es-ES" dirty="0" err="1"/>
              <a:t>hendrerit</a:t>
            </a:r>
            <a:r>
              <a:rPr lang="es-ES" dirty="0"/>
              <a:t> in </a:t>
            </a:r>
            <a:r>
              <a:rPr lang="es-ES" dirty="0" err="1"/>
              <a:t>vulputate</a:t>
            </a:r>
            <a:r>
              <a:rPr lang="es-ES" dirty="0"/>
              <a:t> </a:t>
            </a:r>
            <a:r>
              <a:rPr lang="es-ES" dirty="0" err="1"/>
              <a:t>velit</a:t>
            </a:r>
            <a:r>
              <a:rPr lang="es-ES" dirty="0"/>
              <a:t> </a:t>
            </a:r>
            <a:r>
              <a:rPr lang="es-ES" dirty="0" err="1"/>
              <a:t>esse</a:t>
            </a:r>
            <a:r>
              <a:rPr lang="es-ES" dirty="0"/>
              <a:t> </a:t>
            </a:r>
            <a:r>
              <a:rPr lang="es-ES" dirty="0" err="1"/>
              <a:t>molestie</a:t>
            </a:r>
            <a:r>
              <a:rPr lang="es-ES" dirty="0"/>
              <a:t> </a:t>
            </a:r>
            <a:r>
              <a:rPr lang="es-ES" dirty="0" err="1"/>
              <a:t>consequat</a:t>
            </a:r>
            <a:r>
              <a:rPr lang="es-ES" dirty="0"/>
              <a:t>, </a:t>
            </a:r>
            <a:r>
              <a:rPr lang="es-ES" dirty="0" err="1"/>
              <a:t>vel</a:t>
            </a:r>
            <a:r>
              <a:rPr lang="es-ES" dirty="0"/>
              <a:t> </a:t>
            </a:r>
            <a:r>
              <a:rPr lang="es-ES" dirty="0" err="1"/>
              <a:t>illum</a:t>
            </a:r>
            <a:r>
              <a:rPr lang="es-ES" dirty="0"/>
              <a:t> </a:t>
            </a:r>
            <a:r>
              <a:rPr lang="es-ES" dirty="0" err="1"/>
              <a:t>dolore</a:t>
            </a:r>
            <a:r>
              <a:rPr lang="es-ES" dirty="0"/>
              <a:t> </a:t>
            </a:r>
            <a:r>
              <a:rPr lang="es-ES" dirty="0" err="1"/>
              <a:t>eu</a:t>
            </a:r>
            <a:r>
              <a:rPr lang="es-ES" dirty="0"/>
              <a:t> </a:t>
            </a:r>
            <a:r>
              <a:rPr lang="es-ES" dirty="0" err="1"/>
              <a:t>feugiat</a:t>
            </a:r>
            <a:r>
              <a:rPr lang="es-ES" dirty="0"/>
              <a:t> </a:t>
            </a:r>
            <a:r>
              <a:rPr lang="es-ES" dirty="0" err="1"/>
              <a:t>nulla</a:t>
            </a:r>
            <a:r>
              <a:rPr lang="es-ES" dirty="0"/>
              <a:t> </a:t>
            </a:r>
            <a:r>
              <a:rPr lang="es-ES" dirty="0" err="1"/>
              <a:t>facilisis</a:t>
            </a:r>
            <a:r>
              <a:rPr lang="es-ES" dirty="0"/>
              <a:t> at vero eros et </a:t>
            </a:r>
            <a:r>
              <a:rPr lang="es-ES" dirty="0" err="1"/>
              <a:t>accumsan</a:t>
            </a:r>
            <a:r>
              <a:rPr lang="es-ES" dirty="0"/>
              <a:t> et </a:t>
            </a:r>
            <a:r>
              <a:rPr lang="es-ES" dirty="0" err="1"/>
              <a:t>iusto</a:t>
            </a:r>
            <a:r>
              <a:rPr lang="es-ES" dirty="0"/>
              <a:t> odio </a:t>
            </a:r>
            <a:r>
              <a:rPr lang="es-ES" dirty="0" err="1"/>
              <a:t>dignissim</a:t>
            </a:r>
            <a:r>
              <a:rPr lang="es-ES" dirty="0"/>
              <a:t> </a:t>
            </a:r>
            <a:r>
              <a:rPr lang="es-ES" dirty="0" err="1"/>
              <a:t>qui</a:t>
            </a:r>
            <a:r>
              <a:rPr lang="es-ES" dirty="0"/>
              <a:t> </a:t>
            </a:r>
            <a:r>
              <a:rPr lang="es-ES" dirty="0" err="1"/>
              <a:t>blandit</a:t>
            </a:r>
            <a:r>
              <a:rPr lang="es-ES" dirty="0"/>
              <a:t> dolor </a:t>
            </a:r>
            <a:r>
              <a:rPr lang="es-ES" dirty="0" err="1"/>
              <a:t>sit</a:t>
            </a:r>
            <a:r>
              <a:rPr lang="es-ES" dirty="0"/>
              <a:t> </a:t>
            </a:r>
            <a:r>
              <a:rPr lang="es-ES" dirty="0" err="1"/>
              <a:t>amet</a:t>
            </a:r>
            <a:r>
              <a:rPr lang="es-ES" dirty="0"/>
              <a:t>, </a:t>
            </a:r>
            <a:r>
              <a:rPr lang="es-ES" dirty="0" err="1"/>
              <a:t>consectetuer</a:t>
            </a:r>
            <a:r>
              <a:rPr lang="es-ES" dirty="0"/>
              <a:t> </a:t>
            </a:r>
            <a:r>
              <a:rPr lang="es-ES" dirty="0" err="1"/>
              <a:t>adipiscing</a:t>
            </a:r>
            <a:r>
              <a:rPr lang="es-ES" dirty="0"/>
              <a:t> </a:t>
            </a:r>
            <a:r>
              <a:rPr lang="es-ES" dirty="0" err="1"/>
              <a:t>elit</a:t>
            </a:r>
            <a:r>
              <a:rPr lang="es-ES" dirty="0"/>
              <a:t> </a:t>
            </a:r>
            <a:r>
              <a:rPr lang="es-ES" dirty="0" err="1"/>
              <a:t>hendrerit</a:t>
            </a:r>
            <a:r>
              <a:rPr lang="es-ES" dirty="0"/>
              <a:t> in </a:t>
            </a:r>
            <a:r>
              <a:rPr lang="es-ES" dirty="0" err="1"/>
              <a:t>vulputate</a:t>
            </a:r>
            <a:r>
              <a:rPr lang="es-ES" dirty="0"/>
              <a:t> </a:t>
            </a:r>
            <a:r>
              <a:rPr lang="es-ES" dirty="0" err="1"/>
              <a:t>velit</a:t>
            </a:r>
            <a:r>
              <a:rPr lang="es-ES" dirty="0"/>
              <a:t> </a:t>
            </a:r>
            <a:r>
              <a:rPr lang="es-ES" dirty="0" err="1"/>
              <a:t>esse</a:t>
            </a:r>
            <a:r>
              <a:rPr lang="es-ES" dirty="0"/>
              <a:t> </a:t>
            </a:r>
            <a:r>
              <a:rPr lang="es-ES" dirty="0" err="1"/>
              <a:t>molestie</a:t>
            </a:r>
            <a:r>
              <a:rPr lang="es-ES" dirty="0"/>
              <a:t> </a:t>
            </a:r>
            <a:r>
              <a:rPr lang="es-ES" dirty="0" err="1"/>
              <a:t>consequat</a:t>
            </a:r>
            <a:r>
              <a:rPr lang="es-ES" dirty="0"/>
              <a:t>.</a:t>
            </a:r>
          </a:p>
        </p:txBody>
      </p:sp>
    </p:spTree>
    <p:extLst>
      <p:ext uri="{BB962C8B-B14F-4D97-AF65-F5344CB8AC3E}">
        <p14:creationId xmlns:p14="http://schemas.microsoft.com/office/powerpoint/2010/main" val="104979069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578" b="0" i="0">
                <a:solidFill>
                  <a:schemeClr val="tx1"/>
                </a:solidFill>
                <a:latin typeface="Times New Roman"/>
                <a:cs typeface="Times New Roman"/>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defRPr sz="697" b="0" i="0">
                <a:solidFill>
                  <a:schemeClr val="bg1"/>
                </a:solidFill>
                <a:latin typeface="Microsoft Sans Serif"/>
                <a:cs typeface="Microsoft Sans Serif"/>
              </a:defRPr>
            </a:lvl1pPr>
          </a:lstStyle>
          <a:p>
            <a:pPr marL="7701">
              <a:spcBef>
                <a:spcPts val="12"/>
              </a:spcBef>
            </a:pPr>
            <a:r>
              <a:rPr lang="es-ES" spc="-27">
                <a:solidFill>
                  <a:srgbClr val="9F9F9F"/>
                </a:solidFill>
              </a:rPr>
              <a:t>VIU</a:t>
            </a:r>
            <a:r>
              <a:rPr lang="es-ES" spc="64">
                <a:solidFill>
                  <a:srgbClr val="9F9F9F"/>
                </a:solidFill>
              </a:rPr>
              <a:t> </a:t>
            </a:r>
            <a:r>
              <a:rPr lang="es-ES" spc="-45">
                <a:solidFill>
                  <a:srgbClr val="9F9F9F"/>
                </a:solidFill>
              </a:rPr>
              <a:t>|</a:t>
            </a:r>
            <a:r>
              <a:rPr lang="es-ES" spc="64">
                <a:solidFill>
                  <a:srgbClr val="9F9F9F"/>
                </a:solidFill>
              </a:rPr>
              <a:t> </a:t>
            </a:r>
            <a:r>
              <a:rPr lang="es-ES" spc="-15">
                <a:solidFill>
                  <a:srgbClr val="9F9F9F"/>
                </a:solidFill>
              </a:rPr>
              <a:t>DOSSIER</a:t>
            </a:r>
            <a:r>
              <a:rPr lang="es-ES" spc="64">
                <a:solidFill>
                  <a:srgbClr val="9F9F9F"/>
                </a:solidFill>
              </a:rPr>
              <a:t> </a:t>
            </a:r>
            <a:r>
              <a:rPr lang="es-ES" spc="-45">
                <a:solidFill>
                  <a:srgbClr val="9F9F9F"/>
                </a:solidFill>
              </a:rPr>
              <a:t>DE</a:t>
            </a:r>
            <a:r>
              <a:rPr lang="es-ES" spc="64">
                <a:solidFill>
                  <a:srgbClr val="9F9F9F"/>
                </a:solidFill>
              </a:rPr>
              <a:t> </a:t>
            </a:r>
            <a:r>
              <a:rPr lang="es-ES" spc="-27">
                <a:solidFill>
                  <a:srgbClr val="9F9F9F"/>
                </a:solidFill>
              </a:rPr>
              <a:t>PRENSA</a:t>
            </a:r>
            <a:endParaRPr lang="es-ES" spc="-27" dirty="0">
              <a:solidFill>
                <a:srgbClr val="9F9F9F"/>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2/11/2025</a:t>
            </a:fld>
            <a:endParaRPr lang="en-US"/>
          </a:p>
        </p:txBody>
      </p:sp>
      <p:sp>
        <p:nvSpPr>
          <p:cNvPr id="6" name="Holder 6"/>
          <p:cNvSpPr>
            <a:spLocks noGrp="1"/>
          </p:cNvSpPr>
          <p:nvPr>
            <p:ph type="sldNum" sz="quarter" idx="7"/>
          </p:nvPr>
        </p:nvSpPr>
        <p:spPr/>
        <p:txBody>
          <a:bodyPr lIns="0" tIns="0" rIns="0" bIns="0"/>
          <a:lstStyle>
            <a:lvl1pPr>
              <a:defRPr sz="788" b="0" i="0">
                <a:solidFill>
                  <a:schemeClr val="bg1"/>
                </a:solidFill>
                <a:latin typeface="Trebuchet MS"/>
                <a:cs typeface="Trebuchet MS"/>
              </a:defRPr>
            </a:lvl1pPr>
          </a:lstStyle>
          <a:p>
            <a:pPr marL="23104">
              <a:spcBef>
                <a:spcPts val="15"/>
              </a:spcBef>
            </a:pPr>
            <a:fld id="{81D60167-4931-47E6-BA6A-407CBD079E47}" type="slidenum">
              <a:rPr lang="es-ES" spc="82" smtClean="0"/>
              <a:pPr marL="23104">
                <a:spcBef>
                  <a:spcPts val="15"/>
                </a:spcBef>
              </a:pPr>
              <a:t>‹Nº›</a:t>
            </a:fld>
            <a:endParaRPr lang="es-ES" spc="82" dirty="0"/>
          </a:p>
        </p:txBody>
      </p:sp>
    </p:spTree>
    <p:extLst>
      <p:ext uri="{BB962C8B-B14F-4D97-AF65-F5344CB8AC3E}">
        <p14:creationId xmlns:p14="http://schemas.microsoft.com/office/powerpoint/2010/main" val="16851958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apositiva de título 2">
    <p:spTree>
      <p:nvGrpSpPr>
        <p:cNvPr id="1" name=""/>
        <p:cNvGrpSpPr/>
        <p:nvPr/>
      </p:nvGrpSpPr>
      <p:grpSpPr>
        <a:xfrm>
          <a:off x="0" y="0"/>
          <a:ext cx="0" cy="0"/>
          <a:chOff x="0" y="0"/>
          <a:chExt cx="0" cy="0"/>
        </a:xfrm>
      </p:grpSpPr>
      <p:sp>
        <p:nvSpPr>
          <p:cNvPr id="7" name="Hexágono 1"/>
          <p:cNvSpPr/>
          <p:nvPr userDrawn="1"/>
        </p:nvSpPr>
        <p:spPr>
          <a:xfrm>
            <a:off x="4773651" y="649376"/>
            <a:ext cx="6415679" cy="5563416"/>
          </a:xfrm>
          <a:custGeom>
            <a:avLst/>
            <a:gdLst>
              <a:gd name="connsiteX0" fmla="*/ 0 w 5998585"/>
              <a:gd name="connsiteY0" fmla="*/ 2781709 h 5563418"/>
              <a:gd name="connsiteX1" fmla="*/ 1390855 w 5998585"/>
              <a:gd name="connsiteY1" fmla="*/ 1 h 5563418"/>
              <a:gd name="connsiteX2" fmla="*/ 4607731 w 5998585"/>
              <a:gd name="connsiteY2" fmla="*/ 1 h 5563418"/>
              <a:gd name="connsiteX3" fmla="*/ 5998585 w 5998585"/>
              <a:gd name="connsiteY3" fmla="*/ 2781709 h 5563418"/>
              <a:gd name="connsiteX4" fmla="*/ 4607731 w 5998585"/>
              <a:gd name="connsiteY4" fmla="*/ 5563417 h 5563418"/>
              <a:gd name="connsiteX5" fmla="*/ 1390855 w 5998585"/>
              <a:gd name="connsiteY5" fmla="*/ 5563417 h 5563418"/>
              <a:gd name="connsiteX6" fmla="*/ 0 w 5998585"/>
              <a:gd name="connsiteY6" fmla="*/ 2781709 h 5563418"/>
              <a:gd name="connsiteX0" fmla="*/ 0 w 6207132"/>
              <a:gd name="connsiteY0" fmla="*/ 2785719 h 5563416"/>
              <a:gd name="connsiteX1" fmla="*/ 1599402 w 6207132"/>
              <a:gd name="connsiteY1" fmla="*/ 0 h 5563416"/>
              <a:gd name="connsiteX2" fmla="*/ 4816278 w 6207132"/>
              <a:gd name="connsiteY2" fmla="*/ 0 h 5563416"/>
              <a:gd name="connsiteX3" fmla="*/ 6207132 w 6207132"/>
              <a:gd name="connsiteY3" fmla="*/ 2781708 h 5563416"/>
              <a:gd name="connsiteX4" fmla="*/ 4816278 w 6207132"/>
              <a:gd name="connsiteY4" fmla="*/ 5563416 h 5563416"/>
              <a:gd name="connsiteX5" fmla="*/ 1599402 w 6207132"/>
              <a:gd name="connsiteY5" fmla="*/ 5563416 h 5563416"/>
              <a:gd name="connsiteX6" fmla="*/ 0 w 6207132"/>
              <a:gd name="connsiteY6" fmla="*/ 2785719 h 5563416"/>
              <a:gd name="connsiteX0" fmla="*/ 0 w 6415679"/>
              <a:gd name="connsiteY0" fmla="*/ 2785719 h 5563416"/>
              <a:gd name="connsiteX1" fmla="*/ 1599402 w 6415679"/>
              <a:gd name="connsiteY1" fmla="*/ 0 h 5563416"/>
              <a:gd name="connsiteX2" fmla="*/ 4816278 w 6415679"/>
              <a:gd name="connsiteY2" fmla="*/ 0 h 5563416"/>
              <a:gd name="connsiteX3" fmla="*/ 6415679 w 6415679"/>
              <a:gd name="connsiteY3" fmla="*/ 2785718 h 5563416"/>
              <a:gd name="connsiteX4" fmla="*/ 4816278 w 6415679"/>
              <a:gd name="connsiteY4" fmla="*/ 5563416 h 5563416"/>
              <a:gd name="connsiteX5" fmla="*/ 1599402 w 6415679"/>
              <a:gd name="connsiteY5" fmla="*/ 5563416 h 5563416"/>
              <a:gd name="connsiteX6" fmla="*/ 0 w 6415679"/>
              <a:gd name="connsiteY6" fmla="*/ 2785719 h 5563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15679" h="5563416">
                <a:moveTo>
                  <a:pt x="0" y="2785719"/>
                </a:moveTo>
                <a:lnTo>
                  <a:pt x="1599402" y="0"/>
                </a:lnTo>
                <a:lnTo>
                  <a:pt x="4816278" y="0"/>
                </a:lnTo>
                <a:lnTo>
                  <a:pt x="6415679" y="2785718"/>
                </a:lnTo>
                <a:lnTo>
                  <a:pt x="4816278" y="5563416"/>
                </a:lnTo>
                <a:lnTo>
                  <a:pt x="1599402" y="5563416"/>
                </a:lnTo>
                <a:lnTo>
                  <a:pt x="0" y="2785719"/>
                </a:lnTo>
                <a:close/>
              </a:path>
            </a:pathLst>
          </a:custGeom>
          <a:solidFill>
            <a:srgbClr val="E65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Marcador de texto 13">
            <a:extLst>
              <a:ext uri="{FF2B5EF4-FFF2-40B4-BE49-F238E27FC236}">
                <a16:creationId xmlns:a16="http://schemas.microsoft.com/office/drawing/2014/main" id="{B6CB6766-AA25-7F46-A3DD-4D70475B902D}"/>
              </a:ext>
            </a:extLst>
          </p:cNvPr>
          <p:cNvSpPr>
            <a:spLocks noGrp="1"/>
          </p:cNvSpPr>
          <p:nvPr>
            <p:ph type="body" sz="quarter" idx="10" hasCustomPrompt="1"/>
          </p:nvPr>
        </p:nvSpPr>
        <p:spPr>
          <a:xfrm>
            <a:off x="328160" y="5054600"/>
            <a:ext cx="11415107" cy="948267"/>
          </a:xfrm>
          <a:prstGeom prst="rect">
            <a:avLst/>
          </a:prstGeom>
        </p:spPr>
        <p:txBody>
          <a:bodyPr wrap="square" lIns="0" tIns="0" rIns="0" bIns="0" anchor="b" anchorCtr="0"/>
          <a:lstStyle>
            <a:lvl1pPr marL="0" indent="0">
              <a:lnSpc>
                <a:spcPct val="100000"/>
              </a:lnSpc>
              <a:spcBef>
                <a:spcPts val="0"/>
              </a:spcBef>
              <a:buFontTx/>
              <a:buNone/>
              <a:defRPr sz="6100" b="0" i="0" spc="-100" baseline="0">
                <a:solidFill>
                  <a:schemeClr val="tx1"/>
                </a:solidFill>
                <a:latin typeface="Periodico Display UtLg" panose="02000504070000020004" pitchFamily="50" charset="0"/>
                <a:cs typeface="Times New Roman" panose="02020603050405020304" pitchFamily="18" charset="0"/>
              </a:defRPr>
            </a:lvl1pPr>
          </a:lstStyle>
          <a:p>
            <a:r>
              <a:rPr lang="es-ES" dirty="0"/>
              <a:t>Título capítulo</a:t>
            </a:r>
          </a:p>
        </p:txBody>
      </p:sp>
    </p:spTree>
    <p:extLst>
      <p:ext uri="{BB962C8B-B14F-4D97-AF65-F5344CB8AC3E}">
        <p14:creationId xmlns:p14="http://schemas.microsoft.com/office/powerpoint/2010/main" val="3887384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Diapositiva de título 2">
    <p:spTree>
      <p:nvGrpSpPr>
        <p:cNvPr id="1" name=""/>
        <p:cNvGrpSpPr/>
        <p:nvPr/>
      </p:nvGrpSpPr>
      <p:grpSpPr>
        <a:xfrm>
          <a:off x="0" y="0"/>
          <a:ext cx="0" cy="0"/>
          <a:chOff x="0" y="0"/>
          <a:chExt cx="0" cy="0"/>
        </a:xfrm>
      </p:grpSpPr>
      <p:sp>
        <p:nvSpPr>
          <p:cNvPr id="8" name="Marcador de texto 13">
            <a:extLst>
              <a:ext uri="{FF2B5EF4-FFF2-40B4-BE49-F238E27FC236}">
                <a16:creationId xmlns:a16="http://schemas.microsoft.com/office/drawing/2014/main" id="{B6CB6766-AA25-7F46-A3DD-4D70475B902D}"/>
              </a:ext>
            </a:extLst>
          </p:cNvPr>
          <p:cNvSpPr>
            <a:spLocks noGrp="1"/>
          </p:cNvSpPr>
          <p:nvPr>
            <p:ph type="body" sz="quarter" idx="10" hasCustomPrompt="1"/>
          </p:nvPr>
        </p:nvSpPr>
        <p:spPr>
          <a:xfrm>
            <a:off x="328160" y="5054600"/>
            <a:ext cx="11415107" cy="948267"/>
          </a:xfrm>
          <a:prstGeom prst="rect">
            <a:avLst/>
          </a:prstGeom>
        </p:spPr>
        <p:txBody>
          <a:bodyPr wrap="square" lIns="0" tIns="0" rIns="0" bIns="0" anchor="b" anchorCtr="0"/>
          <a:lstStyle>
            <a:lvl1pPr marL="0" indent="0">
              <a:lnSpc>
                <a:spcPct val="100000"/>
              </a:lnSpc>
              <a:spcBef>
                <a:spcPts val="0"/>
              </a:spcBef>
              <a:buFontTx/>
              <a:buNone/>
              <a:defRPr sz="6100" b="0" i="0" spc="-100" baseline="0">
                <a:solidFill>
                  <a:schemeClr val="tx1"/>
                </a:solidFill>
                <a:latin typeface="Periodico Display UtLg" panose="02000504070000020004" pitchFamily="50" charset="0"/>
                <a:cs typeface="Times New Roman" panose="02020603050405020304" pitchFamily="18" charset="0"/>
              </a:defRPr>
            </a:lvl1pPr>
          </a:lstStyle>
          <a:p>
            <a:r>
              <a:rPr lang="es-ES" dirty="0"/>
              <a:t>Título capítulo</a:t>
            </a:r>
          </a:p>
        </p:txBody>
      </p:sp>
      <p:sp>
        <p:nvSpPr>
          <p:cNvPr id="4" name="Hexágono 1"/>
          <p:cNvSpPr/>
          <p:nvPr userDrawn="1"/>
        </p:nvSpPr>
        <p:spPr>
          <a:xfrm>
            <a:off x="5324017" y="439451"/>
            <a:ext cx="5562000" cy="5563416"/>
          </a:xfrm>
          <a:prstGeom prst="ellipse">
            <a:avLst/>
          </a:prstGeom>
          <a:solidFill>
            <a:srgbClr val="E65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3815984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Diapositiva de título 2">
    <p:spTree>
      <p:nvGrpSpPr>
        <p:cNvPr id="1" name=""/>
        <p:cNvGrpSpPr/>
        <p:nvPr/>
      </p:nvGrpSpPr>
      <p:grpSpPr>
        <a:xfrm>
          <a:off x="0" y="0"/>
          <a:ext cx="0" cy="0"/>
          <a:chOff x="0" y="0"/>
          <a:chExt cx="0" cy="0"/>
        </a:xfrm>
      </p:grpSpPr>
      <p:sp>
        <p:nvSpPr>
          <p:cNvPr id="8" name="Marcador de texto 13">
            <a:extLst>
              <a:ext uri="{FF2B5EF4-FFF2-40B4-BE49-F238E27FC236}">
                <a16:creationId xmlns:a16="http://schemas.microsoft.com/office/drawing/2014/main" id="{B6CB6766-AA25-7F46-A3DD-4D70475B902D}"/>
              </a:ext>
            </a:extLst>
          </p:cNvPr>
          <p:cNvSpPr>
            <a:spLocks noGrp="1"/>
          </p:cNvSpPr>
          <p:nvPr>
            <p:ph type="body" sz="quarter" idx="10" hasCustomPrompt="1"/>
          </p:nvPr>
        </p:nvSpPr>
        <p:spPr>
          <a:xfrm>
            <a:off x="328160" y="5054600"/>
            <a:ext cx="11415107" cy="948267"/>
          </a:xfrm>
          <a:prstGeom prst="rect">
            <a:avLst/>
          </a:prstGeom>
        </p:spPr>
        <p:txBody>
          <a:bodyPr wrap="square" lIns="0" tIns="0" rIns="0" bIns="0" anchor="b" anchorCtr="0"/>
          <a:lstStyle>
            <a:lvl1pPr marL="0" indent="0">
              <a:lnSpc>
                <a:spcPct val="100000"/>
              </a:lnSpc>
              <a:spcBef>
                <a:spcPts val="0"/>
              </a:spcBef>
              <a:buFontTx/>
              <a:buNone/>
              <a:defRPr sz="6100" b="0" i="0" spc="-100" baseline="0">
                <a:solidFill>
                  <a:schemeClr val="tx1"/>
                </a:solidFill>
                <a:latin typeface="Periodico Display UtLg" panose="02000504070000020004" pitchFamily="50" charset="0"/>
                <a:cs typeface="Times New Roman" panose="02020603050405020304" pitchFamily="18" charset="0"/>
              </a:defRPr>
            </a:lvl1pPr>
          </a:lstStyle>
          <a:p>
            <a:r>
              <a:rPr lang="es-ES" dirty="0"/>
              <a:t>Título capítulo</a:t>
            </a:r>
          </a:p>
        </p:txBody>
      </p:sp>
      <p:sp>
        <p:nvSpPr>
          <p:cNvPr id="2" name="Triángulo isósceles 1"/>
          <p:cNvSpPr/>
          <p:nvPr userDrawn="1"/>
        </p:nvSpPr>
        <p:spPr>
          <a:xfrm>
            <a:off x="5617332" y="439451"/>
            <a:ext cx="5616725" cy="556341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3295104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Diapositiva de título 2">
    <p:spTree>
      <p:nvGrpSpPr>
        <p:cNvPr id="1" name=""/>
        <p:cNvGrpSpPr/>
        <p:nvPr/>
      </p:nvGrpSpPr>
      <p:grpSpPr>
        <a:xfrm>
          <a:off x="0" y="0"/>
          <a:ext cx="0" cy="0"/>
          <a:chOff x="0" y="0"/>
          <a:chExt cx="0" cy="0"/>
        </a:xfrm>
      </p:grpSpPr>
      <p:sp>
        <p:nvSpPr>
          <p:cNvPr id="8" name="Marcador de texto 13">
            <a:extLst>
              <a:ext uri="{FF2B5EF4-FFF2-40B4-BE49-F238E27FC236}">
                <a16:creationId xmlns:a16="http://schemas.microsoft.com/office/drawing/2014/main" id="{B6CB6766-AA25-7F46-A3DD-4D70475B902D}"/>
              </a:ext>
            </a:extLst>
          </p:cNvPr>
          <p:cNvSpPr>
            <a:spLocks noGrp="1"/>
          </p:cNvSpPr>
          <p:nvPr>
            <p:ph type="body" sz="quarter" idx="10" hasCustomPrompt="1"/>
          </p:nvPr>
        </p:nvSpPr>
        <p:spPr>
          <a:xfrm>
            <a:off x="328160" y="5054600"/>
            <a:ext cx="11415107" cy="948267"/>
          </a:xfrm>
          <a:prstGeom prst="rect">
            <a:avLst/>
          </a:prstGeom>
        </p:spPr>
        <p:txBody>
          <a:bodyPr wrap="square" lIns="0" tIns="0" rIns="0" bIns="0" anchor="b" anchorCtr="0"/>
          <a:lstStyle>
            <a:lvl1pPr marL="0" indent="0">
              <a:lnSpc>
                <a:spcPct val="100000"/>
              </a:lnSpc>
              <a:spcBef>
                <a:spcPts val="0"/>
              </a:spcBef>
              <a:buFontTx/>
              <a:buNone/>
              <a:defRPr sz="6100" b="0" i="0" spc="-100" baseline="0">
                <a:solidFill>
                  <a:schemeClr val="tx1"/>
                </a:solidFill>
                <a:latin typeface="Periodico Display UtLg" panose="02000504070000020004" pitchFamily="50" charset="0"/>
                <a:cs typeface="Times New Roman" panose="02020603050405020304" pitchFamily="18" charset="0"/>
              </a:defRPr>
            </a:lvl1pPr>
          </a:lstStyle>
          <a:p>
            <a:r>
              <a:rPr lang="es-ES" dirty="0"/>
              <a:t>Título capítulo</a:t>
            </a:r>
          </a:p>
        </p:txBody>
      </p:sp>
      <p:sp>
        <p:nvSpPr>
          <p:cNvPr id="5" name="Hexágono 1"/>
          <p:cNvSpPr/>
          <p:nvPr userDrawn="1"/>
        </p:nvSpPr>
        <p:spPr>
          <a:xfrm>
            <a:off x="5362117" y="439451"/>
            <a:ext cx="5562000" cy="5563416"/>
          </a:xfrm>
          <a:prstGeom prst="roundRect">
            <a:avLst/>
          </a:prstGeom>
          <a:solidFill>
            <a:srgbClr val="E65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5168031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Diapositiva de título 2">
    <p:spTree>
      <p:nvGrpSpPr>
        <p:cNvPr id="1" name=""/>
        <p:cNvGrpSpPr/>
        <p:nvPr/>
      </p:nvGrpSpPr>
      <p:grpSpPr>
        <a:xfrm>
          <a:off x="0" y="0"/>
          <a:ext cx="0" cy="0"/>
          <a:chOff x="0" y="0"/>
          <a:chExt cx="0" cy="0"/>
        </a:xfrm>
      </p:grpSpPr>
      <p:sp>
        <p:nvSpPr>
          <p:cNvPr id="8" name="Marcador de texto 13">
            <a:extLst>
              <a:ext uri="{FF2B5EF4-FFF2-40B4-BE49-F238E27FC236}">
                <a16:creationId xmlns:a16="http://schemas.microsoft.com/office/drawing/2014/main" id="{B6CB6766-AA25-7F46-A3DD-4D70475B902D}"/>
              </a:ext>
            </a:extLst>
          </p:cNvPr>
          <p:cNvSpPr>
            <a:spLocks noGrp="1"/>
          </p:cNvSpPr>
          <p:nvPr>
            <p:ph type="body" sz="quarter" idx="10" hasCustomPrompt="1"/>
          </p:nvPr>
        </p:nvSpPr>
        <p:spPr>
          <a:xfrm>
            <a:off x="328160" y="5054600"/>
            <a:ext cx="11415107" cy="948267"/>
          </a:xfrm>
          <a:prstGeom prst="rect">
            <a:avLst/>
          </a:prstGeom>
        </p:spPr>
        <p:txBody>
          <a:bodyPr wrap="square" lIns="0" tIns="0" rIns="0" bIns="0" anchor="b" anchorCtr="0"/>
          <a:lstStyle>
            <a:lvl1pPr marL="0" indent="0">
              <a:lnSpc>
                <a:spcPct val="100000"/>
              </a:lnSpc>
              <a:spcBef>
                <a:spcPts val="0"/>
              </a:spcBef>
              <a:buFontTx/>
              <a:buNone/>
              <a:defRPr sz="6100" b="0" i="0" spc="-100" baseline="0">
                <a:solidFill>
                  <a:schemeClr val="tx1"/>
                </a:solidFill>
                <a:latin typeface="Periodico Display UtLg" panose="02000504070000020004" pitchFamily="50" charset="0"/>
                <a:cs typeface="Times New Roman" panose="02020603050405020304" pitchFamily="18" charset="0"/>
              </a:defRPr>
            </a:lvl1pPr>
          </a:lstStyle>
          <a:p>
            <a:r>
              <a:rPr lang="es-ES" dirty="0"/>
              <a:t>Título capítulo</a:t>
            </a:r>
          </a:p>
        </p:txBody>
      </p:sp>
      <p:sp>
        <p:nvSpPr>
          <p:cNvPr id="4" name="Hexágono 1"/>
          <p:cNvSpPr/>
          <p:nvPr userDrawn="1"/>
        </p:nvSpPr>
        <p:spPr>
          <a:xfrm>
            <a:off x="5295442" y="439451"/>
            <a:ext cx="5562000" cy="5563416"/>
          </a:xfrm>
          <a:prstGeom prst="rect">
            <a:avLst/>
          </a:prstGeom>
          <a:solidFill>
            <a:srgbClr val="E65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69582165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16.xml"/><Relationship Id="rId18" Type="http://schemas.openxmlformats.org/officeDocument/2006/relationships/slideLayout" Target="../slideLayouts/slideLayout21.xml"/><Relationship Id="rId26" Type="http://schemas.openxmlformats.org/officeDocument/2006/relationships/slideLayout" Target="../slideLayouts/slideLayout29.xml"/><Relationship Id="rId39" Type="http://schemas.openxmlformats.org/officeDocument/2006/relationships/slideLayout" Target="../slideLayouts/slideLayout42.xml"/><Relationship Id="rId21" Type="http://schemas.openxmlformats.org/officeDocument/2006/relationships/slideLayout" Target="../slideLayouts/slideLayout24.xml"/><Relationship Id="rId34" Type="http://schemas.openxmlformats.org/officeDocument/2006/relationships/slideLayout" Target="../slideLayouts/slideLayout37.xml"/><Relationship Id="rId42" Type="http://schemas.openxmlformats.org/officeDocument/2006/relationships/theme" Target="../theme/theme2.xml"/><Relationship Id="rId7" Type="http://schemas.openxmlformats.org/officeDocument/2006/relationships/slideLayout" Target="../slideLayouts/slideLayout10.xml"/><Relationship Id="rId2" Type="http://schemas.openxmlformats.org/officeDocument/2006/relationships/slideLayout" Target="../slideLayouts/slideLayout5.xml"/><Relationship Id="rId16" Type="http://schemas.openxmlformats.org/officeDocument/2006/relationships/slideLayout" Target="../slideLayouts/slideLayout19.xml"/><Relationship Id="rId20" Type="http://schemas.openxmlformats.org/officeDocument/2006/relationships/slideLayout" Target="../slideLayouts/slideLayout23.xml"/><Relationship Id="rId29" Type="http://schemas.openxmlformats.org/officeDocument/2006/relationships/slideLayout" Target="../slideLayouts/slideLayout32.xml"/><Relationship Id="rId41" Type="http://schemas.openxmlformats.org/officeDocument/2006/relationships/slideLayout" Target="../slideLayouts/slideLayout44.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24" Type="http://schemas.openxmlformats.org/officeDocument/2006/relationships/slideLayout" Target="../slideLayouts/slideLayout27.xml"/><Relationship Id="rId32" Type="http://schemas.openxmlformats.org/officeDocument/2006/relationships/slideLayout" Target="../slideLayouts/slideLayout35.xml"/><Relationship Id="rId37" Type="http://schemas.openxmlformats.org/officeDocument/2006/relationships/slideLayout" Target="../slideLayouts/slideLayout40.xml"/><Relationship Id="rId40" Type="http://schemas.openxmlformats.org/officeDocument/2006/relationships/slideLayout" Target="../slideLayouts/slideLayout43.xml"/><Relationship Id="rId5" Type="http://schemas.openxmlformats.org/officeDocument/2006/relationships/slideLayout" Target="../slideLayouts/slideLayout8.xml"/><Relationship Id="rId15" Type="http://schemas.openxmlformats.org/officeDocument/2006/relationships/slideLayout" Target="../slideLayouts/slideLayout18.xml"/><Relationship Id="rId23" Type="http://schemas.openxmlformats.org/officeDocument/2006/relationships/slideLayout" Target="../slideLayouts/slideLayout26.xml"/><Relationship Id="rId28" Type="http://schemas.openxmlformats.org/officeDocument/2006/relationships/slideLayout" Target="../slideLayouts/slideLayout31.xml"/><Relationship Id="rId36" Type="http://schemas.openxmlformats.org/officeDocument/2006/relationships/slideLayout" Target="../slideLayouts/slideLayout39.xml"/><Relationship Id="rId10" Type="http://schemas.openxmlformats.org/officeDocument/2006/relationships/slideLayout" Target="../slideLayouts/slideLayout13.xml"/><Relationship Id="rId19" Type="http://schemas.openxmlformats.org/officeDocument/2006/relationships/slideLayout" Target="../slideLayouts/slideLayout22.xml"/><Relationship Id="rId31" Type="http://schemas.openxmlformats.org/officeDocument/2006/relationships/slideLayout" Target="../slideLayouts/slideLayout34.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 Id="rId22" Type="http://schemas.openxmlformats.org/officeDocument/2006/relationships/slideLayout" Target="../slideLayouts/slideLayout25.xml"/><Relationship Id="rId27" Type="http://schemas.openxmlformats.org/officeDocument/2006/relationships/slideLayout" Target="../slideLayouts/slideLayout30.xml"/><Relationship Id="rId30" Type="http://schemas.openxmlformats.org/officeDocument/2006/relationships/slideLayout" Target="../slideLayouts/slideLayout33.xml"/><Relationship Id="rId35" Type="http://schemas.openxmlformats.org/officeDocument/2006/relationships/slideLayout" Target="../slideLayouts/slideLayout38.xml"/><Relationship Id="rId43" Type="http://schemas.openxmlformats.org/officeDocument/2006/relationships/image" Target="../media/image3.png"/><Relationship Id="rId8" Type="http://schemas.openxmlformats.org/officeDocument/2006/relationships/slideLayout" Target="../slideLayouts/slideLayout11.xml"/><Relationship Id="rId3" Type="http://schemas.openxmlformats.org/officeDocument/2006/relationships/slideLayout" Target="../slideLayouts/slideLayout6.xml"/><Relationship Id="rId12" Type="http://schemas.openxmlformats.org/officeDocument/2006/relationships/slideLayout" Target="../slideLayouts/slideLayout15.xml"/><Relationship Id="rId17" Type="http://schemas.openxmlformats.org/officeDocument/2006/relationships/slideLayout" Target="../slideLayouts/slideLayout20.xml"/><Relationship Id="rId25" Type="http://schemas.openxmlformats.org/officeDocument/2006/relationships/slideLayout" Target="../slideLayouts/slideLayout28.xml"/><Relationship Id="rId33" Type="http://schemas.openxmlformats.org/officeDocument/2006/relationships/slideLayout" Target="../slideLayouts/slideLayout36.xml"/><Relationship Id="rId38"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69472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88" r:id="rId3"/>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054D6626-89B3-4C4C-8784-DAC496715A14}"/>
              </a:ext>
            </a:extLst>
          </p:cNvPr>
          <p:cNvPicPr>
            <a:picLocks noChangeAspect="1"/>
          </p:cNvPicPr>
          <p:nvPr userDrawn="1"/>
        </p:nvPicPr>
        <p:blipFill>
          <a:blip r:embed="rId43"/>
          <a:stretch>
            <a:fillRect/>
          </a:stretch>
        </p:blipFill>
        <p:spPr>
          <a:xfrm>
            <a:off x="10857743" y="126162"/>
            <a:ext cx="1205070" cy="602535"/>
          </a:xfrm>
          <a:prstGeom prst="rect">
            <a:avLst/>
          </a:prstGeom>
        </p:spPr>
      </p:pic>
    </p:spTree>
    <p:extLst>
      <p:ext uri="{BB962C8B-B14F-4D97-AF65-F5344CB8AC3E}">
        <p14:creationId xmlns:p14="http://schemas.microsoft.com/office/powerpoint/2010/main" val="1802003782"/>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703" r:id="rId3"/>
    <p:sldLayoutId id="2147483708" r:id="rId4"/>
    <p:sldLayoutId id="2147483704" r:id="rId5"/>
    <p:sldLayoutId id="2147483705" r:id="rId6"/>
    <p:sldLayoutId id="2147483706" r:id="rId7"/>
    <p:sldLayoutId id="2147483707" r:id="rId8"/>
    <p:sldLayoutId id="2147483654" r:id="rId9"/>
    <p:sldLayoutId id="2147483684" r:id="rId10"/>
    <p:sldLayoutId id="2147483689" r:id="rId11"/>
    <p:sldLayoutId id="2147483690" r:id="rId12"/>
    <p:sldLayoutId id="2147483692" r:id="rId13"/>
    <p:sldLayoutId id="2147483693" r:id="rId14"/>
    <p:sldLayoutId id="2147483695" r:id="rId15"/>
    <p:sldLayoutId id="2147483694" r:id="rId16"/>
    <p:sldLayoutId id="2147483683" r:id="rId17"/>
    <p:sldLayoutId id="2147483696" r:id="rId18"/>
    <p:sldLayoutId id="2147483697" r:id="rId19"/>
    <p:sldLayoutId id="2147483698" r:id="rId20"/>
    <p:sldLayoutId id="2147483699" r:id="rId21"/>
    <p:sldLayoutId id="2147483700" r:id="rId22"/>
    <p:sldLayoutId id="2147483656" r:id="rId23"/>
    <p:sldLayoutId id="2147483657" r:id="rId24"/>
    <p:sldLayoutId id="2147483672" r:id="rId25"/>
    <p:sldLayoutId id="2147483675" r:id="rId26"/>
    <p:sldLayoutId id="2147483674" r:id="rId27"/>
    <p:sldLayoutId id="2147483658" r:id="rId28"/>
    <p:sldLayoutId id="2147483662" r:id="rId29"/>
    <p:sldLayoutId id="2147483663" r:id="rId30"/>
    <p:sldLayoutId id="2147483664" r:id="rId31"/>
    <p:sldLayoutId id="2147483686" r:id="rId32"/>
    <p:sldLayoutId id="2147483665" r:id="rId33"/>
    <p:sldLayoutId id="2147483666" r:id="rId34"/>
    <p:sldLayoutId id="2147483676" r:id="rId35"/>
    <p:sldLayoutId id="2147483677" r:id="rId36"/>
    <p:sldLayoutId id="2147483678" r:id="rId37"/>
    <p:sldLayoutId id="2147483702" r:id="rId38"/>
    <p:sldLayoutId id="2147483679" r:id="rId39"/>
    <p:sldLayoutId id="2147483680" r:id="rId40"/>
    <p:sldLayoutId id="2147483709" r:id="rId41"/>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4.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4.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4.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4.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4.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4.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4.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4.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4.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4.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4.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4.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4.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mailto:secretaria.ceid@campusviu.es" TargetMode="External"/><Relationship Id="rId1" Type="http://schemas.openxmlformats.org/officeDocument/2006/relationships/slideLayout" Target="../slideLayouts/slideLayout44.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4.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mailto:secretaria.ceid@campusviu.es" TargetMode="External"/><Relationship Id="rId1" Type="http://schemas.openxmlformats.org/officeDocument/2006/relationships/slideLayout" Target="../slideLayouts/slideLayout44.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4.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4.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4.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4.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4.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4.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4.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4.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4.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sz="quarter" idx="10"/>
          </p:nvPr>
        </p:nvSpPr>
        <p:spPr/>
        <p:txBody>
          <a:bodyPr/>
          <a:lstStyle/>
          <a:p>
            <a:r>
              <a:rPr lang="es-ES" dirty="0"/>
              <a:t>¡¡ Bienvenidos !!</a:t>
            </a:r>
          </a:p>
        </p:txBody>
      </p:sp>
      <p:sp>
        <p:nvSpPr>
          <p:cNvPr id="4" name="Rectángulo 3"/>
          <p:cNvSpPr/>
          <p:nvPr/>
        </p:nvSpPr>
        <p:spPr>
          <a:xfrm>
            <a:off x="410707" y="5218830"/>
            <a:ext cx="6096000" cy="830997"/>
          </a:xfrm>
          <a:prstGeom prst="rect">
            <a:avLst/>
          </a:prstGeom>
        </p:spPr>
        <p:txBody>
          <a:bodyPr>
            <a:spAutoFit/>
          </a:bodyPr>
          <a:lstStyle/>
          <a:p>
            <a:r>
              <a:rPr lang="es-ES" sz="1600" b="1" spc="-100" dirty="0">
                <a:latin typeface="Periodico Display UtLg" panose="02000504070000020004" pitchFamily="50" charset="0"/>
                <a:cs typeface="Times New Roman" panose="02020603050405020304" pitchFamily="18" charset="0"/>
              </a:rPr>
              <a:t>Mª Carmen Martorell Martínez</a:t>
            </a:r>
          </a:p>
          <a:p>
            <a:r>
              <a:rPr lang="es-ES" sz="1600" b="1" spc="-100" dirty="0">
                <a:latin typeface="Periodico Display UtLg" panose="02000504070000020004" pitchFamily="50" charset="0"/>
                <a:cs typeface="Times New Roman" panose="02020603050405020304" pitchFamily="18" charset="0"/>
              </a:rPr>
              <a:t>Responsable de la Secretaría Técnica CEID-CEISH</a:t>
            </a:r>
          </a:p>
          <a:p>
            <a:r>
              <a:rPr lang="es-ES" sz="1600" b="1" spc="-100" dirty="0">
                <a:latin typeface="Periodico Display UtLg" panose="02000504070000020004" pitchFamily="50" charset="0"/>
                <a:cs typeface="Times New Roman" panose="02020603050405020304" pitchFamily="18" charset="0"/>
              </a:rPr>
              <a:t>secretaria.ceid@campusviu.es</a:t>
            </a:r>
          </a:p>
        </p:txBody>
      </p:sp>
    </p:spTree>
    <p:extLst>
      <p:ext uri="{BB962C8B-B14F-4D97-AF65-F5344CB8AC3E}">
        <p14:creationId xmlns:p14="http://schemas.microsoft.com/office/powerpoint/2010/main" val="19066686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56" y="385"/>
            <a:ext cx="12191144" cy="6857615"/>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chemeClr val="tx2">
              <a:lumMod val="90000"/>
            </a:schemeClr>
          </a:solidFill>
        </p:spPr>
        <p:txBody>
          <a:bodyPr wrap="square" lIns="0" tIns="0" rIns="0" bIns="0" rtlCol="0"/>
          <a:lstStyle/>
          <a:p>
            <a:endParaRPr sz="1092" dirty="0"/>
          </a:p>
        </p:txBody>
      </p:sp>
      <p:sp>
        <p:nvSpPr>
          <p:cNvPr id="4" name="object 4"/>
          <p:cNvSpPr txBox="1">
            <a:spLocks noGrp="1"/>
          </p:cNvSpPr>
          <p:nvPr>
            <p:ph type="title"/>
          </p:nvPr>
        </p:nvSpPr>
        <p:spPr>
          <a:xfrm>
            <a:off x="772914" y="396815"/>
            <a:ext cx="10458679" cy="5491577"/>
          </a:xfrm>
          <a:prstGeom prst="rect">
            <a:avLst/>
          </a:prstGeom>
        </p:spPr>
        <p:txBody>
          <a:bodyPr vert="horz" wrap="square" lIns="0" tIns="6931" rIns="0" bIns="0" rtlCol="0">
            <a:spAutoFit/>
          </a:bodyPr>
          <a:lstStyle/>
          <a:p>
            <a:r>
              <a:rPr lang="es-ES" sz="3600" b="1" i="1" dirty="0">
                <a:solidFill>
                  <a:srgbClr val="E65014"/>
                </a:solidFill>
              </a:rPr>
              <a:t>			</a:t>
            </a:r>
            <a:r>
              <a:rPr lang="es-ES" sz="3200" b="1" i="1" dirty="0"/>
              <a:t>Organigrama</a:t>
            </a:r>
            <a:r>
              <a:rPr lang="es-ES" sz="3600" b="1" i="1" dirty="0">
                <a:solidFill>
                  <a:srgbClr val="E65014"/>
                </a:solidFill>
              </a:rPr>
              <a:t> </a:t>
            </a:r>
            <a:r>
              <a:rPr lang="es-ES" sz="3200" b="1" i="1" dirty="0"/>
              <a:t>CEID</a:t>
            </a:r>
            <a:br>
              <a:rPr lang="es-ES" sz="3600" b="1" i="1" dirty="0">
                <a:solidFill>
                  <a:srgbClr val="E65014"/>
                </a:solidFill>
              </a:rPr>
            </a:br>
            <a:br>
              <a:rPr lang="es-ES" sz="3600" b="1" i="1" dirty="0">
                <a:solidFill>
                  <a:srgbClr val="E65014"/>
                </a:solidFill>
              </a:rPr>
            </a:br>
            <a:r>
              <a:rPr lang="es-ES" sz="2800" b="1" i="1" dirty="0">
                <a:solidFill>
                  <a:srgbClr val="1A191D"/>
                </a:solidFill>
              </a:rPr>
              <a:t>Presidencia:</a:t>
            </a:r>
            <a:r>
              <a:rPr lang="es-ES" sz="3600" b="1" i="1" dirty="0">
                <a:solidFill>
                  <a:srgbClr val="1A191D"/>
                </a:solidFill>
              </a:rPr>
              <a:t> </a:t>
            </a:r>
            <a:r>
              <a:rPr lang="es-ES" sz="2000" b="1" i="1" dirty="0">
                <a:solidFill>
                  <a:srgbClr val="E65014"/>
                </a:solidFill>
              </a:rPr>
              <a:t>José Martí Parreño ( Vicerrector de Investigación y Transferencia)</a:t>
            </a:r>
            <a:br>
              <a:rPr lang="es-ES" sz="1800" b="1" i="1" dirty="0">
                <a:solidFill>
                  <a:srgbClr val="E65014"/>
                </a:solidFill>
              </a:rPr>
            </a:br>
            <a:br>
              <a:rPr lang="es-ES" sz="1800" b="1" i="1" dirty="0">
                <a:solidFill>
                  <a:srgbClr val="E65014"/>
                </a:solidFill>
              </a:rPr>
            </a:br>
            <a:r>
              <a:rPr lang="es-ES" sz="2800" b="1" i="1" dirty="0">
                <a:solidFill>
                  <a:srgbClr val="1A191D"/>
                </a:solidFill>
              </a:rPr>
              <a:t>Responsable de la Secretaría Técnica :</a:t>
            </a:r>
            <a:r>
              <a:rPr lang="es-ES" sz="2800" b="1" i="1" dirty="0">
                <a:solidFill>
                  <a:srgbClr val="E65014"/>
                </a:solidFill>
              </a:rPr>
              <a:t> </a:t>
            </a:r>
            <a:r>
              <a:rPr lang="es-ES" sz="2000" b="1" i="1" dirty="0">
                <a:solidFill>
                  <a:srgbClr val="E65014"/>
                </a:solidFill>
              </a:rPr>
              <a:t>Mª Carmen Martorell Martínez  </a:t>
            </a:r>
            <a:br>
              <a:rPr lang="es-ES" sz="3200" b="1" i="1" dirty="0">
                <a:solidFill>
                  <a:srgbClr val="E65014"/>
                </a:solidFill>
              </a:rPr>
            </a:br>
            <a:br>
              <a:rPr lang="es-ES" sz="3200" b="1" i="1" dirty="0">
                <a:solidFill>
                  <a:srgbClr val="E65014"/>
                </a:solidFill>
              </a:rPr>
            </a:br>
            <a:br>
              <a:rPr lang="es-ES" sz="2800" b="1" i="1" dirty="0">
                <a:solidFill>
                  <a:srgbClr val="1A191D"/>
                </a:solidFill>
              </a:rPr>
            </a:br>
            <a:r>
              <a:rPr lang="es-ES" sz="2800" b="1" i="1" dirty="0">
                <a:solidFill>
                  <a:srgbClr val="1A191D"/>
                </a:solidFill>
              </a:rPr>
              <a:t>Otros miembros: </a:t>
            </a:r>
            <a:br>
              <a:rPr lang="es-ES" sz="2800" b="1" i="1" dirty="0">
                <a:solidFill>
                  <a:srgbClr val="1A191D"/>
                </a:solidFill>
              </a:rPr>
            </a:br>
            <a:br>
              <a:rPr lang="es-ES" sz="2800" b="1" i="1" dirty="0">
                <a:solidFill>
                  <a:srgbClr val="1A191D"/>
                </a:solidFill>
              </a:rPr>
            </a:br>
            <a:r>
              <a:rPr lang="es-ES" sz="2800" b="1" i="1" dirty="0">
                <a:solidFill>
                  <a:srgbClr val="1A191D"/>
                </a:solidFill>
              </a:rPr>
              <a:t>Presidenta del CEISH </a:t>
            </a:r>
            <a:r>
              <a:rPr lang="es-ES" sz="3200" b="1" i="1" dirty="0">
                <a:solidFill>
                  <a:srgbClr val="1A191D"/>
                </a:solidFill>
              </a:rPr>
              <a:t>:</a:t>
            </a:r>
            <a:r>
              <a:rPr lang="es-ES" sz="2000" b="1" i="1" dirty="0">
                <a:solidFill>
                  <a:srgbClr val="E65014"/>
                </a:solidFill>
              </a:rPr>
              <a:t> Ana Nieves </a:t>
            </a:r>
            <a:r>
              <a:rPr lang="es-ES" sz="2000" b="1" i="1" dirty="0" err="1">
                <a:solidFill>
                  <a:srgbClr val="E65014"/>
                </a:solidFill>
              </a:rPr>
              <a:t>Escribá</a:t>
            </a:r>
            <a:r>
              <a:rPr lang="es-ES" sz="2000" b="1" i="1" dirty="0">
                <a:solidFill>
                  <a:srgbClr val="E65014"/>
                </a:solidFill>
              </a:rPr>
              <a:t> Pérez </a:t>
            </a:r>
            <a:br>
              <a:rPr lang="es-ES" sz="2000" b="1" i="1" dirty="0">
                <a:solidFill>
                  <a:srgbClr val="E65014"/>
                </a:solidFill>
              </a:rPr>
            </a:br>
            <a:br>
              <a:rPr lang="es-ES" sz="2000" b="1" i="1" dirty="0">
                <a:solidFill>
                  <a:srgbClr val="E65014"/>
                </a:solidFill>
              </a:rPr>
            </a:br>
            <a:r>
              <a:rPr lang="es-ES" sz="2000" b="1" i="1" dirty="0">
                <a:solidFill>
                  <a:srgbClr val="E65014"/>
                </a:solidFill>
              </a:rPr>
              <a:t>					 </a:t>
            </a:r>
            <a:br>
              <a:rPr lang="es-ES" sz="2000" b="1" i="1" dirty="0">
                <a:solidFill>
                  <a:srgbClr val="E65014"/>
                </a:solidFill>
              </a:rPr>
            </a:br>
            <a:br>
              <a:rPr lang="es-ES" sz="1800" b="1" i="1" dirty="0">
                <a:solidFill>
                  <a:srgbClr val="E65014"/>
                </a:solidFill>
              </a:rPr>
            </a:br>
            <a:r>
              <a:rPr lang="es-ES" sz="1800" b="1" i="1" dirty="0">
                <a:solidFill>
                  <a:srgbClr val="E65014"/>
                </a:solidFill>
              </a:rPr>
              <a:t>		</a:t>
            </a:r>
            <a:br>
              <a:rPr lang="es-ES" sz="1800" b="1" i="1" dirty="0">
                <a:solidFill>
                  <a:srgbClr val="E65014"/>
                </a:solidFill>
              </a:rPr>
            </a:br>
            <a:r>
              <a:rPr lang="es-ES" sz="1800" b="1" i="1" dirty="0">
                <a:solidFill>
                  <a:srgbClr val="E65014"/>
                </a:solidFill>
              </a:rPr>
              <a:t>		</a:t>
            </a:r>
            <a:endParaRPr sz="1800" b="1" i="1" dirty="0">
              <a:solidFill>
                <a:srgbClr val="E65014"/>
              </a:solidFill>
            </a:endParaRPr>
          </a:p>
        </p:txBody>
      </p:sp>
      <p:sp>
        <p:nvSpPr>
          <p:cNvPr id="6" name="object 6"/>
          <p:cNvSpPr txBox="1"/>
          <p:nvPr/>
        </p:nvSpPr>
        <p:spPr>
          <a:xfrm>
            <a:off x="5365631" y="3429000"/>
            <a:ext cx="1733909" cy="2115689"/>
          </a:xfrm>
          <a:prstGeom prst="rect">
            <a:avLst/>
          </a:prstGeom>
        </p:spPr>
        <p:txBody>
          <a:bodyPr vert="horz" wrap="square" lIns="0" tIns="244901" rIns="0" bIns="0" rtlCol="0">
            <a:spAutoFit/>
          </a:bodyPr>
          <a:lstStyle/>
          <a:p>
            <a:pPr marL="7701" marR="3081">
              <a:spcBef>
                <a:spcPts val="464"/>
              </a:spcBef>
            </a:pPr>
            <a:endParaRPr lang="es-ES" sz="1486" spc="18" dirty="0">
              <a:solidFill>
                <a:srgbClr val="FFFFFF"/>
              </a:solidFill>
              <a:latin typeface="Trebuchet MS"/>
              <a:cs typeface="Trebuchet MS"/>
            </a:endParaRPr>
          </a:p>
          <a:p>
            <a:pPr marL="7701">
              <a:spcBef>
                <a:spcPts val="1928"/>
              </a:spcBef>
            </a:pPr>
            <a:endParaRPr lang="es-ES" sz="6003" b="1" spc="15" dirty="0">
              <a:solidFill>
                <a:srgbClr val="E65014"/>
              </a:solidFill>
              <a:latin typeface="Arial"/>
              <a:cs typeface="Arial"/>
            </a:endParaRPr>
          </a:p>
          <a:p>
            <a:pPr marL="7701">
              <a:spcBef>
                <a:spcPts val="1928"/>
              </a:spcBef>
            </a:pPr>
            <a:endParaRPr sz="1486" spc="18" dirty="0">
              <a:solidFill>
                <a:srgbClr val="FFFFFF"/>
              </a:solidFill>
              <a:latin typeface="Trebuchet MS"/>
              <a:cs typeface="Trebuchet MS"/>
            </a:endParaRPr>
          </a:p>
        </p:txBody>
      </p:sp>
      <p:sp>
        <p:nvSpPr>
          <p:cNvPr id="9" name="object 9"/>
          <p:cNvSpPr/>
          <p:nvPr/>
        </p:nvSpPr>
        <p:spPr>
          <a:xfrm>
            <a:off x="8354736" y="4626912"/>
            <a:ext cx="3837168" cy="2230678"/>
          </a:xfrm>
          <a:custGeom>
            <a:avLst/>
            <a:gdLst/>
            <a:ahLst/>
            <a:cxnLst/>
            <a:rect l="l" t="t" r="r" b="b"/>
            <a:pathLst>
              <a:path w="6327775" h="3678554">
                <a:moveTo>
                  <a:pt x="4457300" y="0"/>
                </a:moveTo>
                <a:lnTo>
                  <a:pt x="4412252" y="306"/>
                </a:lnTo>
                <a:lnTo>
                  <a:pt x="4367212" y="1227"/>
                </a:lnTo>
                <a:lnTo>
                  <a:pt x="4322185" y="2761"/>
                </a:lnTo>
                <a:lnTo>
                  <a:pt x="4277178" y="4910"/>
                </a:lnTo>
                <a:lnTo>
                  <a:pt x="4232199" y="7671"/>
                </a:lnTo>
                <a:lnTo>
                  <a:pt x="4187254" y="11047"/>
                </a:lnTo>
                <a:lnTo>
                  <a:pt x="4142349" y="15037"/>
                </a:lnTo>
                <a:lnTo>
                  <a:pt x="4097493" y="19640"/>
                </a:lnTo>
                <a:lnTo>
                  <a:pt x="4052691" y="24857"/>
                </a:lnTo>
                <a:lnTo>
                  <a:pt x="4007950" y="30687"/>
                </a:lnTo>
                <a:lnTo>
                  <a:pt x="3963277" y="37132"/>
                </a:lnTo>
                <a:lnTo>
                  <a:pt x="3918679" y="44190"/>
                </a:lnTo>
                <a:lnTo>
                  <a:pt x="3874163" y="51862"/>
                </a:lnTo>
                <a:lnTo>
                  <a:pt x="3829735" y="60148"/>
                </a:lnTo>
                <a:lnTo>
                  <a:pt x="3785403" y="69047"/>
                </a:lnTo>
                <a:lnTo>
                  <a:pt x="3741172" y="78561"/>
                </a:lnTo>
                <a:lnTo>
                  <a:pt x="3697051" y="88688"/>
                </a:lnTo>
                <a:lnTo>
                  <a:pt x="3653046" y="99428"/>
                </a:lnTo>
                <a:lnTo>
                  <a:pt x="3609163" y="110783"/>
                </a:lnTo>
                <a:lnTo>
                  <a:pt x="3565409" y="122751"/>
                </a:lnTo>
                <a:lnTo>
                  <a:pt x="3521792" y="135333"/>
                </a:lnTo>
                <a:lnTo>
                  <a:pt x="3478318" y="148529"/>
                </a:lnTo>
                <a:lnTo>
                  <a:pt x="3434993" y="162339"/>
                </a:lnTo>
                <a:lnTo>
                  <a:pt x="3391825" y="176762"/>
                </a:lnTo>
                <a:lnTo>
                  <a:pt x="3348821" y="191799"/>
                </a:lnTo>
                <a:lnTo>
                  <a:pt x="3305987" y="207450"/>
                </a:lnTo>
                <a:lnTo>
                  <a:pt x="3263329" y="223715"/>
                </a:lnTo>
                <a:lnTo>
                  <a:pt x="3220856" y="240593"/>
                </a:lnTo>
                <a:lnTo>
                  <a:pt x="3178573" y="258085"/>
                </a:lnTo>
                <a:lnTo>
                  <a:pt x="3136488" y="276191"/>
                </a:lnTo>
                <a:lnTo>
                  <a:pt x="3094607" y="294911"/>
                </a:lnTo>
                <a:lnTo>
                  <a:pt x="3052938" y="314244"/>
                </a:lnTo>
                <a:lnTo>
                  <a:pt x="3011486" y="334191"/>
                </a:lnTo>
                <a:lnTo>
                  <a:pt x="2970259" y="354752"/>
                </a:lnTo>
                <a:lnTo>
                  <a:pt x="2929263" y="375927"/>
                </a:lnTo>
                <a:lnTo>
                  <a:pt x="2888506" y="397715"/>
                </a:lnTo>
                <a:lnTo>
                  <a:pt x="2847994" y="420117"/>
                </a:lnTo>
                <a:lnTo>
                  <a:pt x="2807734" y="443133"/>
                </a:lnTo>
                <a:lnTo>
                  <a:pt x="2767732" y="466763"/>
                </a:lnTo>
                <a:lnTo>
                  <a:pt x="2727997" y="491007"/>
                </a:lnTo>
                <a:lnTo>
                  <a:pt x="2688533" y="515864"/>
                </a:lnTo>
                <a:lnTo>
                  <a:pt x="2649349" y="541335"/>
                </a:lnTo>
                <a:lnTo>
                  <a:pt x="2610451" y="567420"/>
                </a:lnTo>
                <a:lnTo>
                  <a:pt x="2571846" y="594118"/>
                </a:lnTo>
                <a:lnTo>
                  <a:pt x="2533540" y="621430"/>
                </a:lnTo>
                <a:lnTo>
                  <a:pt x="2495541" y="649356"/>
                </a:lnTo>
                <a:lnTo>
                  <a:pt x="2457855" y="677896"/>
                </a:lnTo>
                <a:lnTo>
                  <a:pt x="2420489" y="707050"/>
                </a:lnTo>
                <a:lnTo>
                  <a:pt x="2383450" y="736817"/>
                </a:lnTo>
                <a:lnTo>
                  <a:pt x="2346744" y="767198"/>
                </a:lnTo>
                <a:lnTo>
                  <a:pt x="2310379" y="798193"/>
                </a:lnTo>
                <a:lnTo>
                  <a:pt x="2274362" y="829801"/>
                </a:lnTo>
                <a:lnTo>
                  <a:pt x="2238698" y="862024"/>
                </a:lnTo>
                <a:lnTo>
                  <a:pt x="2203396" y="894860"/>
                </a:lnTo>
                <a:lnTo>
                  <a:pt x="2168461" y="928310"/>
                </a:lnTo>
                <a:lnTo>
                  <a:pt x="2133900" y="962373"/>
                </a:lnTo>
                <a:lnTo>
                  <a:pt x="835689" y="2260585"/>
                </a:lnTo>
                <a:lnTo>
                  <a:pt x="801625" y="2295145"/>
                </a:lnTo>
                <a:lnTo>
                  <a:pt x="768175" y="2330080"/>
                </a:lnTo>
                <a:lnTo>
                  <a:pt x="735338" y="2365383"/>
                </a:lnTo>
                <a:lnTo>
                  <a:pt x="703116" y="2401046"/>
                </a:lnTo>
                <a:lnTo>
                  <a:pt x="671507" y="2437064"/>
                </a:lnTo>
                <a:lnTo>
                  <a:pt x="640512" y="2473429"/>
                </a:lnTo>
                <a:lnTo>
                  <a:pt x="610130" y="2510134"/>
                </a:lnTo>
                <a:lnTo>
                  <a:pt x="580363" y="2547173"/>
                </a:lnTo>
                <a:lnTo>
                  <a:pt x="551209" y="2584539"/>
                </a:lnTo>
                <a:lnTo>
                  <a:pt x="522669" y="2622225"/>
                </a:lnTo>
                <a:lnTo>
                  <a:pt x="494743" y="2660224"/>
                </a:lnTo>
                <a:lnTo>
                  <a:pt x="467430" y="2698530"/>
                </a:lnTo>
                <a:lnTo>
                  <a:pt x="440732" y="2737135"/>
                </a:lnTo>
                <a:lnTo>
                  <a:pt x="414647" y="2776033"/>
                </a:lnTo>
                <a:lnTo>
                  <a:pt x="389176" y="2815217"/>
                </a:lnTo>
                <a:lnTo>
                  <a:pt x="364318" y="2854681"/>
                </a:lnTo>
                <a:lnTo>
                  <a:pt x="340074" y="2894417"/>
                </a:lnTo>
                <a:lnTo>
                  <a:pt x="316444" y="2934418"/>
                </a:lnTo>
                <a:lnTo>
                  <a:pt x="293428" y="2974678"/>
                </a:lnTo>
                <a:lnTo>
                  <a:pt x="271026" y="3015190"/>
                </a:lnTo>
                <a:lnTo>
                  <a:pt x="249237" y="3055947"/>
                </a:lnTo>
                <a:lnTo>
                  <a:pt x="228062" y="3096942"/>
                </a:lnTo>
                <a:lnTo>
                  <a:pt x="207501" y="3138170"/>
                </a:lnTo>
                <a:lnTo>
                  <a:pt x="187554" y="3179621"/>
                </a:lnTo>
                <a:lnTo>
                  <a:pt x="168221" y="3221291"/>
                </a:lnTo>
                <a:lnTo>
                  <a:pt x="149501" y="3263172"/>
                </a:lnTo>
                <a:lnTo>
                  <a:pt x="131395" y="3305257"/>
                </a:lnTo>
                <a:lnTo>
                  <a:pt x="113902" y="3347539"/>
                </a:lnTo>
                <a:lnTo>
                  <a:pt x="97024" y="3390012"/>
                </a:lnTo>
                <a:lnTo>
                  <a:pt x="80759" y="3432670"/>
                </a:lnTo>
                <a:lnTo>
                  <a:pt x="65108" y="3475504"/>
                </a:lnTo>
                <a:lnTo>
                  <a:pt x="50071" y="3518508"/>
                </a:lnTo>
                <a:lnTo>
                  <a:pt x="35648" y="3561676"/>
                </a:lnTo>
                <a:lnTo>
                  <a:pt x="21838" y="3605000"/>
                </a:lnTo>
                <a:lnTo>
                  <a:pt x="8642" y="3648474"/>
                </a:lnTo>
                <a:lnTo>
                  <a:pt x="0" y="3678434"/>
                </a:lnTo>
                <a:lnTo>
                  <a:pt x="6327226" y="3678434"/>
                </a:lnTo>
                <a:lnTo>
                  <a:pt x="6327226" y="583383"/>
                </a:lnTo>
                <a:lnTo>
                  <a:pt x="6304144" y="567420"/>
                </a:lnTo>
                <a:lnTo>
                  <a:pt x="6265246" y="541335"/>
                </a:lnTo>
                <a:lnTo>
                  <a:pt x="6226062" y="515864"/>
                </a:lnTo>
                <a:lnTo>
                  <a:pt x="6186599" y="491007"/>
                </a:lnTo>
                <a:lnTo>
                  <a:pt x="6146863" y="466763"/>
                </a:lnTo>
                <a:lnTo>
                  <a:pt x="6106862" y="443133"/>
                </a:lnTo>
                <a:lnTo>
                  <a:pt x="6066602" y="420117"/>
                </a:lnTo>
                <a:lnTo>
                  <a:pt x="6026090" y="397715"/>
                </a:lnTo>
                <a:lnTo>
                  <a:pt x="5985333" y="375927"/>
                </a:lnTo>
                <a:lnTo>
                  <a:pt x="5944338" y="354752"/>
                </a:lnTo>
                <a:lnTo>
                  <a:pt x="5903111" y="334191"/>
                </a:lnTo>
                <a:lnTo>
                  <a:pt x="5861659" y="314244"/>
                </a:lnTo>
                <a:lnTo>
                  <a:pt x="5819989" y="294911"/>
                </a:lnTo>
                <a:lnTo>
                  <a:pt x="5778109" y="276191"/>
                </a:lnTo>
                <a:lnTo>
                  <a:pt x="5736024" y="258085"/>
                </a:lnTo>
                <a:lnTo>
                  <a:pt x="5693741" y="240593"/>
                </a:lnTo>
                <a:lnTo>
                  <a:pt x="5651268" y="223715"/>
                </a:lnTo>
                <a:lnTo>
                  <a:pt x="5608611" y="207450"/>
                </a:lnTo>
                <a:lnTo>
                  <a:pt x="5565777" y="191799"/>
                </a:lnTo>
                <a:lnTo>
                  <a:pt x="5522773" y="176762"/>
                </a:lnTo>
                <a:lnTo>
                  <a:pt x="5479605" y="162339"/>
                </a:lnTo>
                <a:lnTo>
                  <a:pt x="5436280" y="148529"/>
                </a:lnTo>
                <a:lnTo>
                  <a:pt x="5392806" y="135333"/>
                </a:lnTo>
                <a:lnTo>
                  <a:pt x="5349189" y="122751"/>
                </a:lnTo>
                <a:lnTo>
                  <a:pt x="5305436" y="110783"/>
                </a:lnTo>
                <a:lnTo>
                  <a:pt x="5261553" y="99428"/>
                </a:lnTo>
                <a:lnTo>
                  <a:pt x="5217547" y="88688"/>
                </a:lnTo>
                <a:lnTo>
                  <a:pt x="5173426" y="78561"/>
                </a:lnTo>
                <a:lnTo>
                  <a:pt x="5129196" y="69047"/>
                </a:lnTo>
                <a:lnTo>
                  <a:pt x="5084864" y="60148"/>
                </a:lnTo>
                <a:lnTo>
                  <a:pt x="5040436" y="51862"/>
                </a:lnTo>
                <a:lnTo>
                  <a:pt x="4995920" y="44190"/>
                </a:lnTo>
                <a:lnTo>
                  <a:pt x="4951322" y="37132"/>
                </a:lnTo>
                <a:lnTo>
                  <a:pt x="4906649" y="30687"/>
                </a:lnTo>
                <a:lnTo>
                  <a:pt x="4861908" y="24857"/>
                </a:lnTo>
                <a:lnTo>
                  <a:pt x="4817106" y="19640"/>
                </a:lnTo>
                <a:lnTo>
                  <a:pt x="4772250" y="15037"/>
                </a:lnTo>
                <a:lnTo>
                  <a:pt x="4727345" y="11047"/>
                </a:lnTo>
                <a:lnTo>
                  <a:pt x="4682400" y="7671"/>
                </a:lnTo>
                <a:lnTo>
                  <a:pt x="4637421" y="4910"/>
                </a:lnTo>
                <a:lnTo>
                  <a:pt x="4592414" y="2761"/>
                </a:lnTo>
                <a:lnTo>
                  <a:pt x="4547388" y="1227"/>
                </a:lnTo>
                <a:lnTo>
                  <a:pt x="4502347" y="306"/>
                </a:lnTo>
                <a:lnTo>
                  <a:pt x="4457300" y="0"/>
                </a:lnTo>
                <a:close/>
              </a:path>
            </a:pathLst>
          </a:custGeom>
          <a:solidFill>
            <a:srgbClr val="FFFFFF"/>
          </a:solidFill>
        </p:spPr>
        <p:txBody>
          <a:bodyPr wrap="square" lIns="0" tIns="0" rIns="0" bIns="0" rtlCol="0"/>
          <a:lstStyle/>
          <a:p>
            <a:endParaRPr sz="1092"/>
          </a:p>
        </p:txBody>
      </p:sp>
      <p:sp>
        <p:nvSpPr>
          <p:cNvPr id="15" name="object 15"/>
          <p:cNvSpPr txBox="1"/>
          <p:nvPr/>
        </p:nvSpPr>
        <p:spPr>
          <a:xfrm>
            <a:off x="1371599" y="3429000"/>
            <a:ext cx="1777041" cy="1465010"/>
          </a:xfrm>
          <a:prstGeom prst="rect">
            <a:avLst/>
          </a:prstGeom>
        </p:spPr>
        <p:txBody>
          <a:bodyPr vert="horz" wrap="square" lIns="0" tIns="246056" rIns="0" bIns="0" rtlCol="0">
            <a:spAutoFit/>
          </a:bodyPr>
          <a:lstStyle/>
          <a:p>
            <a:pPr marL="7701">
              <a:spcBef>
                <a:spcPts val="1937"/>
              </a:spcBef>
            </a:pPr>
            <a:endParaRPr sz="6003" dirty="0">
              <a:latin typeface="Arial"/>
              <a:cs typeface="Arial"/>
            </a:endParaRPr>
          </a:p>
          <a:p>
            <a:pPr marL="11552">
              <a:spcBef>
                <a:spcPts val="485"/>
              </a:spcBef>
            </a:pPr>
            <a:endParaRPr sz="1486" dirty="0">
              <a:latin typeface="Trebuchet MS"/>
              <a:cs typeface="Trebuchet MS"/>
            </a:endParaRPr>
          </a:p>
        </p:txBody>
      </p:sp>
      <p:pic>
        <p:nvPicPr>
          <p:cNvPr id="18" name="Imagen 17">
            <a:extLst>
              <a:ext uri="{FF2B5EF4-FFF2-40B4-BE49-F238E27FC236}">
                <a16:creationId xmlns:a16="http://schemas.microsoft.com/office/drawing/2014/main" id="{DEC74BAD-F144-4157-9A34-A2D64F2C59B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14194" y="203727"/>
            <a:ext cx="1285732" cy="642866"/>
          </a:xfrm>
          <a:prstGeom prst="rect">
            <a:avLst/>
          </a:prstGeom>
        </p:spPr>
      </p:pic>
    </p:spTree>
    <p:extLst>
      <p:ext uri="{BB962C8B-B14F-4D97-AF65-F5344CB8AC3E}">
        <p14:creationId xmlns:p14="http://schemas.microsoft.com/office/powerpoint/2010/main" val="15144390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56" y="385"/>
            <a:ext cx="12191144" cy="6857615"/>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chemeClr val="tx2">
              <a:lumMod val="90000"/>
            </a:schemeClr>
          </a:solidFill>
        </p:spPr>
        <p:txBody>
          <a:bodyPr wrap="square" lIns="0" tIns="0" rIns="0" bIns="0" rtlCol="0"/>
          <a:lstStyle/>
          <a:p>
            <a:endParaRPr sz="1092" dirty="0"/>
          </a:p>
        </p:txBody>
      </p:sp>
      <p:sp>
        <p:nvSpPr>
          <p:cNvPr id="4" name="object 4"/>
          <p:cNvSpPr txBox="1">
            <a:spLocks noGrp="1"/>
          </p:cNvSpPr>
          <p:nvPr>
            <p:ph type="title"/>
          </p:nvPr>
        </p:nvSpPr>
        <p:spPr>
          <a:xfrm>
            <a:off x="583133" y="361343"/>
            <a:ext cx="10458679" cy="5380777"/>
          </a:xfrm>
          <a:prstGeom prst="rect">
            <a:avLst/>
          </a:prstGeom>
        </p:spPr>
        <p:txBody>
          <a:bodyPr vert="horz" wrap="square" lIns="0" tIns="6931" rIns="0" bIns="0" rtlCol="0">
            <a:spAutoFit/>
          </a:bodyPr>
          <a:lstStyle/>
          <a:p>
            <a:r>
              <a:rPr lang="es-ES" sz="2400" b="1" i="1" dirty="0">
                <a:solidFill>
                  <a:srgbClr val="E65014"/>
                </a:solidFill>
              </a:rPr>
              <a:t>	</a:t>
            </a:r>
            <a:r>
              <a:rPr lang="es-ES" sz="3200" b="1" i="1" dirty="0">
                <a:solidFill>
                  <a:schemeClr val="bg2"/>
                </a:solidFill>
              </a:rPr>
              <a:t>¿Cuándo solicitar evaluación al CEISH ? </a:t>
            </a:r>
            <a:r>
              <a:rPr lang="es-ES" sz="3200" b="1" i="1" dirty="0">
                <a:solidFill>
                  <a:srgbClr val="E65014"/>
                </a:solidFill>
              </a:rPr>
              <a:t>	 </a:t>
            </a:r>
            <a:br>
              <a:rPr lang="es-ES" sz="2400" b="1" i="1" dirty="0">
                <a:solidFill>
                  <a:srgbClr val="E65014"/>
                </a:solidFill>
              </a:rPr>
            </a:br>
            <a:br>
              <a:rPr lang="es-ES" sz="2400" b="1" i="1" dirty="0">
                <a:solidFill>
                  <a:srgbClr val="E65014"/>
                </a:solidFill>
              </a:rPr>
            </a:br>
            <a:r>
              <a:rPr lang="es-ES" sz="2400" b="1" i="1" dirty="0">
                <a:solidFill>
                  <a:srgbClr val="E65014"/>
                </a:solidFill>
              </a:rPr>
              <a:t>Proyectos Internos: </a:t>
            </a:r>
            <a:br>
              <a:rPr lang="es-ES" sz="2400" b="1" i="1" dirty="0">
                <a:solidFill>
                  <a:srgbClr val="E65014"/>
                </a:solidFill>
              </a:rPr>
            </a:br>
            <a:br>
              <a:rPr lang="es-ES" sz="2400" b="1" i="1" dirty="0">
                <a:solidFill>
                  <a:srgbClr val="E65014"/>
                </a:solidFill>
              </a:rPr>
            </a:br>
            <a:r>
              <a:rPr lang="es-ES" sz="2000" dirty="0"/>
              <a:t>Aquellos proyectos que se presenten a convocatoria interna y necesiten evaluación por el CEISH, deben solicitarla una vez abierta la convocatoria y hayan obtenido la resolución favorable.</a:t>
            </a:r>
            <a:br>
              <a:rPr lang="es-ES" sz="2400" dirty="0"/>
            </a:br>
            <a:br>
              <a:rPr lang="es-ES" sz="2400" dirty="0"/>
            </a:br>
            <a:r>
              <a:rPr lang="es-ES" sz="2400" b="1" dirty="0">
                <a:solidFill>
                  <a:schemeClr val="bg2"/>
                </a:solidFill>
              </a:rPr>
              <a:t>Proyectos sin financiación: </a:t>
            </a:r>
            <a:br>
              <a:rPr lang="es-ES" sz="2400" b="1" dirty="0">
                <a:solidFill>
                  <a:schemeClr val="bg2"/>
                </a:solidFill>
              </a:rPr>
            </a:br>
            <a:br>
              <a:rPr lang="es-ES" sz="2400" b="1" dirty="0">
                <a:solidFill>
                  <a:schemeClr val="bg2"/>
                </a:solidFill>
              </a:rPr>
            </a:br>
            <a:r>
              <a:rPr lang="es-ES" sz="2000" dirty="0"/>
              <a:t>Pueden solicitar evaluación al CEISH en cualquier momento a través del portal de investigación, indicando en referencia proyecto/entidad financiadora que es sin financiación.</a:t>
            </a:r>
            <a:br>
              <a:rPr lang="es-ES" sz="2000" b="1" dirty="0"/>
            </a:br>
            <a:br>
              <a:rPr lang="es-ES" sz="2400" b="1" dirty="0"/>
            </a:br>
            <a:r>
              <a:rPr lang="es-ES" sz="2400" b="1" dirty="0">
                <a:solidFill>
                  <a:schemeClr val="bg2"/>
                </a:solidFill>
              </a:rPr>
              <a:t>Proyectos externos:</a:t>
            </a:r>
            <a:br>
              <a:rPr lang="es-ES" sz="2400" dirty="0"/>
            </a:br>
            <a:br>
              <a:rPr lang="es-ES" sz="2400" dirty="0"/>
            </a:br>
            <a:r>
              <a:rPr lang="es-ES" sz="2000" dirty="0"/>
              <a:t>En cualquier momento a través del portal de investigación indicando referencia proyecto/entidad financiadora.</a:t>
            </a:r>
            <a:br>
              <a:rPr lang="es-ES" sz="2000" b="1" i="1" dirty="0">
                <a:solidFill>
                  <a:srgbClr val="E65014"/>
                </a:solidFill>
              </a:rPr>
            </a:br>
            <a:r>
              <a:rPr lang="es-ES" sz="2000" b="1" i="1" dirty="0">
                <a:solidFill>
                  <a:srgbClr val="E65014"/>
                </a:solidFill>
              </a:rPr>
              <a:t>		</a:t>
            </a:r>
            <a:endParaRPr sz="2000" b="1" i="1" dirty="0">
              <a:solidFill>
                <a:srgbClr val="E65014"/>
              </a:solidFill>
            </a:endParaRPr>
          </a:p>
        </p:txBody>
      </p:sp>
      <p:sp>
        <p:nvSpPr>
          <p:cNvPr id="6" name="object 6"/>
          <p:cNvSpPr txBox="1"/>
          <p:nvPr/>
        </p:nvSpPr>
        <p:spPr>
          <a:xfrm>
            <a:off x="5365631" y="3429000"/>
            <a:ext cx="1733909" cy="2115689"/>
          </a:xfrm>
          <a:prstGeom prst="rect">
            <a:avLst/>
          </a:prstGeom>
        </p:spPr>
        <p:txBody>
          <a:bodyPr vert="horz" wrap="square" lIns="0" tIns="244901" rIns="0" bIns="0" rtlCol="0">
            <a:spAutoFit/>
          </a:bodyPr>
          <a:lstStyle/>
          <a:p>
            <a:pPr marL="7701" marR="3081">
              <a:spcBef>
                <a:spcPts val="464"/>
              </a:spcBef>
            </a:pPr>
            <a:endParaRPr lang="es-ES" sz="1486" spc="18" dirty="0">
              <a:solidFill>
                <a:srgbClr val="FFFFFF"/>
              </a:solidFill>
              <a:latin typeface="Trebuchet MS"/>
              <a:cs typeface="Trebuchet MS"/>
            </a:endParaRPr>
          </a:p>
          <a:p>
            <a:pPr marL="7701">
              <a:spcBef>
                <a:spcPts val="1928"/>
              </a:spcBef>
            </a:pPr>
            <a:endParaRPr lang="es-ES" sz="6003" b="1" spc="15" dirty="0">
              <a:solidFill>
                <a:srgbClr val="E65014"/>
              </a:solidFill>
              <a:latin typeface="Arial"/>
              <a:cs typeface="Arial"/>
            </a:endParaRPr>
          </a:p>
          <a:p>
            <a:pPr marL="7701">
              <a:spcBef>
                <a:spcPts val="1928"/>
              </a:spcBef>
            </a:pPr>
            <a:endParaRPr sz="1486" spc="18" dirty="0">
              <a:solidFill>
                <a:srgbClr val="FFFFFF"/>
              </a:solidFill>
              <a:latin typeface="Trebuchet MS"/>
              <a:cs typeface="Trebuchet MS"/>
            </a:endParaRPr>
          </a:p>
        </p:txBody>
      </p:sp>
      <p:sp>
        <p:nvSpPr>
          <p:cNvPr id="9" name="object 9"/>
          <p:cNvSpPr/>
          <p:nvPr/>
        </p:nvSpPr>
        <p:spPr>
          <a:xfrm>
            <a:off x="9592670" y="5159006"/>
            <a:ext cx="2599330" cy="1698994"/>
          </a:xfrm>
          <a:custGeom>
            <a:avLst/>
            <a:gdLst/>
            <a:ahLst/>
            <a:cxnLst/>
            <a:rect l="l" t="t" r="r" b="b"/>
            <a:pathLst>
              <a:path w="6327775" h="3678554">
                <a:moveTo>
                  <a:pt x="4457300" y="0"/>
                </a:moveTo>
                <a:lnTo>
                  <a:pt x="4412252" y="306"/>
                </a:lnTo>
                <a:lnTo>
                  <a:pt x="4367212" y="1227"/>
                </a:lnTo>
                <a:lnTo>
                  <a:pt x="4322185" y="2761"/>
                </a:lnTo>
                <a:lnTo>
                  <a:pt x="4277178" y="4910"/>
                </a:lnTo>
                <a:lnTo>
                  <a:pt x="4232199" y="7671"/>
                </a:lnTo>
                <a:lnTo>
                  <a:pt x="4187254" y="11047"/>
                </a:lnTo>
                <a:lnTo>
                  <a:pt x="4142349" y="15037"/>
                </a:lnTo>
                <a:lnTo>
                  <a:pt x="4097493" y="19640"/>
                </a:lnTo>
                <a:lnTo>
                  <a:pt x="4052691" y="24857"/>
                </a:lnTo>
                <a:lnTo>
                  <a:pt x="4007950" y="30687"/>
                </a:lnTo>
                <a:lnTo>
                  <a:pt x="3963277" y="37132"/>
                </a:lnTo>
                <a:lnTo>
                  <a:pt x="3918679" y="44190"/>
                </a:lnTo>
                <a:lnTo>
                  <a:pt x="3874163" y="51862"/>
                </a:lnTo>
                <a:lnTo>
                  <a:pt x="3829735" y="60148"/>
                </a:lnTo>
                <a:lnTo>
                  <a:pt x="3785403" y="69047"/>
                </a:lnTo>
                <a:lnTo>
                  <a:pt x="3741172" y="78561"/>
                </a:lnTo>
                <a:lnTo>
                  <a:pt x="3697051" y="88688"/>
                </a:lnTo>
                <a:lnTo>
                  <a:pt x="3653046" y="99428"/>
                </a:lnTo>
                <a:lnTo>
                  <a:pt x="3609163" y="110783"/>
                </a:lnTo>
                <a:lnTo>
                  <a:pt x="3565409" y="122751"/>
                </a:lnTo>
                <a:lnTo>
                  <a:pt x="3521792" y="135333"/>
                </a:lnTo>
                <a:lnTo>
                  <a:pt x="3478318" y="148529"/>
                </a:lnTo>
                <a:lnTo>
                  <a:pt x="3434993" y="162339"/>
                </a:lnTo>
                <a:lnTo>
                  <a:pt x="3391825" y="176762"/>
                </a:lnTo>
                <a:lnTo>
                  <a:pt x="3348821" y="191799"/>
                </a:lnTo>
                <a:lnTo>
                  <a:pt x="3305987" y="207450"/>
                </a:lnTo>
                <a:lnTo>
                  <a:pt x="3263329" y="223715"/>
                </a:lnTo>
                <a:lnTo>
                  <a:pt x="3220856" y="240593"/>
                </a:lnTo>
                <a:lnTo>
                  <a:pt x="3178573" y="258085"/>
                </a:lnTo>
                <a:lnTo>
                  <a:pt x="3136488" y="276191"/>
                </a:lnTo>
                <a:lnTo>
                  <a:pt x="3094607" y="294911"/>
                </a:lnTo>
                <a:lnTo>
                  <a:pt x="3052938" y="314244"/>
                </a:lnTo>
                <a:lnTo>
                  <a:pt x="3011486" y="334191"/>
                </a:lnTo>
                <a:lnTo>
                  <a:pt x="2970259" y="354752"/>
                </a:lnTo>
                <a:lnTo>
                  <a:pt x="2929263" y="375927"/>
                </a:lnTo>
                <a:lnTo>
                  <a:pt x="2888506" y="397715"/>
                </a:lnTo>
                <a:lnTo>
                  <a:pt x="2847994" y="420117"/>
                </a:lnTo>
                <a:lnTo>
                  <a:pt x="2807734" y="443133"/>
                </a:lnTo>
                <a:lnTo>
                  <a:pt x="2767732" y="466763"/>
                </a:lnTo>
                <a:lnTo>
                  <a:pt x="2727997" y="491007"/>
                </a:lnTo>
                <a:lnTo>
                  <a:pt x="2688533" y="515864"/>
                </a:lnTo>
                <a:lnTo>
                  <a:pt x="2649349" y="541335"/>
                </a:lnTo>
                <a:lnTo>
                  <a:pt x="2610451" y="567420"/>
                </a:lnTo>
                <a:lnTo>
                  <a:pt x="2571846" y="594118"/>
                </a:lnTo>
                <a:lnTo>
                  <a:pt x="2533540" y="621430"/>
                </a:lnTo>
                <a:lnTo>
                  <a:pt x="2495541" y="649356"/>
                </a:lnTo>
                <a:lnTo>
                  <a:pt x="2457855" y="677896"/>
                </a:lnTo>
                <a:lnTo>
                  <a:pt x="2420489" y="707050"/>
                </a:lnTo>
                <a:lnTo>
                  <a:pt x="2383450" y="736817"/>
                </a:lnTo>
                <a:lnTo>
                  <a:pt x="2346744" y="767198"/>
                </a:lnTo>
                <a:lnTo>
                  <a:pt x="2310379" y="798193"/>
                </a:lnTo>
                <a:lnTo>
                  <a:pt x="2274362" y="829801"/>
                </a:lnTo>
                <a:lnTo>
                  <a:pt x="2238698" y="862024"/>
                </a:lnTo>
                <a:lnTo>
                  <a:pt x="2203396" y="894860"/>
                </a:lnTo>
                <a:lnTo>
                  <a:pt x="2168461" y="928310"/>
                </a:lnTo>
                <a:lnTo>
                  <a:pt x="2133900" y="962373"/>
                </a:lnTo>
                <a:lnTo>
                  <a:pt x="835689" y="2260585"/>
                </a:lnTo>
                <a:lnTo>
                  <a:pt x="801625" y="2295145"/>
                </a:lnTo>
                <a:lnTo>
                  <a:pt x="768175" y="2330080"/>
                </a:lnTo>
                <a:lnTo>
                  <a:pt x="735338" y="2365383"/>
                </a:lnTo>
                <a:lnTo>
                  <a:pt x="703116" y="2401046"/>
                </a:lnTo>
                <a:lnTo>
                  <a:pt x="671507" y="2437064"/>
                </a:lnTo>
                <a:lnTo>
                  <a:pt x="640512" y="2473429"/>
                </a:lnTo>
                <a:lnTo>
                  <a:pt x="610130" y="2510134"/>
                </a:lnTo>
                <a:lnTo>
                  <a:pt x="580363" y="2547173"/>
                </a:lnTo>
                <a:lnTo>
                  <a:pt x="551209" y="2584539"/>
                </a:lnTo>
                <a:lnTo>
                  <a:pt x="522669" y="2622225"/>
                </a:lnTo>
                <a:lnTo>
                  <a:pt x="494743" y="2660224"/>
                </a:lnTo>
                <a:lnTo>
                  <a:pt x="467430" y="2698530"/>
                </a:lnTo>
                <a:lnTo>
                  <a:pt x="440732" y="2737135"/>
                </a:lnTo>
                <a:lnTo>
                  <a:pt x="414647" y="2776033"/>
                </a:lnTo>
                <a:lnTo>
                  <a:pt x="389176" y="2815217"/>
                </a:lnTo>
                <a:lnTo>
                  <a:pt x="364318" y="2854681"/>
                </a:lnTo>
                <a:lnTo>
                  <a:pt x="340074" y="2894417"/>
                </a:lnTo>
                <a:lnTo>
                  <a:pt x="316444" y="2934418"/>
                </a:lnTo>
                <a:lnTo>
                  <a:pt x="293428" y="2974678"/>
                </a:lnTo>
                <a:lnTo>
                  <a:pt x="271026" y="3015190"/>
                </a:lnTo>
                <a:lnTo>
                  <a:pt x="249237" y="3055947"/>
                </a:lnTo>
                <a:lnTo>
                  <a:pt x="228062" y="3096942"/>
                </a:lnTo>
                <a:lnTo>
                  <a:pt x="207501" y="3138170"/>
                </a:lnTo>
                <a:lnTo>
                  <a:pt x="187554" y="3179621"/>
                </a:lnTo>
                <a:lnTo>
                  <a:pt x="168221" y="3221291"/>
                </a:lnTo>
                <a:lnTo>
                  <a:pt x="149501" y="3263172"/>
                </a:lnTo>
                <a:lnTo>
                  <a:pt x="131395" y="3305257"/>
                </a:lnTo>
                <a:lnTo>
                  <a:pt x="113902" y="3347539"/>
                </a:lnTo>
                <a:lnTo>
                  <a:pt x="97024" y="3390012"/>
                </a:lnTo>
                <a:lnTo>
                  <a:pt x="80759" y="3432670"/>
                </a:lnTo>
                <a:lnTo>
                  <a:pt x="65108" y="3475504"/>
                </a:lnTo>
                <a:lnTo>
                  <a:pt x="50071" y="3518508"/>
                </a:lnTo>
                <a:lnTo>
                  <a:pt x="35648" y="3561676"/>
                </a:lnTo>
                <a:lnTo>
                  <a:pt x="21838" y="3605000"/>
                </a:lnTo>
                <a:lnTo>
                  <a:pt x="8642" y="3648474"/>
                </a:lnTo>
                <a:lnTo>
                  <a:pt x="0" y="3678434"/>
                </a:lnTo>
                <a:lnTo>
                  <a:pt x="6327226" y="3678434"/>
                </a:lnTo>
                <a:lnTo>
                  <a:pt x="6327226" y="583383"/>
                </a:lnTo>
                <a:lnTo>
                  <a:pt x="6304144" y="567420"/>
                </a:lnTo>
                <a:lnTo>
                  <a:pt x="6265246" y="541335"/>
                </a:lnTo>
                <a:lnTo>
                  <a:pt x="6226062" y="515864"/>
                </a:lnTo>
                <a:lnTo>
                  <a:pt x="6186599" y="491007"/>
                </a:lnTo>
                <a:lnTo>
                  <a:pt x="6146863" y="466763"/>
                </a:lnTo>
                <a:lnTo>
                  <a:pt x="6106862" y="443133"/>
                </a:lnTo>
                <a:lnTo>
                  <a:pt x="6066602" y="420117"/>
                </a:lnTo>
                <a:lnTo>
                  <a:pt x="6026090" y="397715"/>
                </a:lnTo>
                <a:lnTo>
                  <a:pt x="5985333" y="375927"/>
                </a:lnTo>
                <a:lnTo>
                  <a:pt x="5944338" y="354752"/>
                </a:lnTo>
                <a:lnTo>
                  <a:pt x="5903111" y="334191"/>
                </a:lnTo>
                <a:lnTo>
                  <a:pt x="5861659" y="314244"/>
                </a:lnTo>
                <a:lnTo>
                  <a:pt x="5819989" y="294911"/>
                </a:lnTo>
                <a:lnTo>
                  <a:pt x="5778109" y="276191"/>
                </a:lnTo>
                <a:lnTo>
                  <a:pt x="5736024" y="258085"/>
                </a:lnTo>
                <a:lnTo>
                  <a:pt x="5693741" y="240593"/>
                </a:lnTo>
                <a:lnTo>
                  <a:pt x="5651268" y="223715"/>
                </a:lnTo>
                <a:lnTo>
                  <a:pt x="5608611" y="207450"/>
                </a:lnTo>
                <a:lnTo>
                  <a:pt x="5565777" y="191799"/>
                </a:lnTo>
                <a:lnTo>
                  <a:pt x="5522773" y="176762"/>
                </a:lnTo>
                <a:lnTo>
                  <a:pt x="5479605" y="162339"/>
                </a:lnTo>
                <a:lnTo>
                  <a:pt x="5436280" y="148529"/>
                </a:lnTo>
                <a:lnTo>
                  <a:pt x="5392806" y="135333"/>
                </a:lnTo>
                <a:lnTo>
                  <a:pt x="5349189" y="122751"/>
                </a:lnTo>
                <a:lnTo>
                  <a:pt x="5305436" y="110783"/>
                </a:lnTo>
                <a:lnTo>
                  <a:pt x="5261553" y="99428"/>
                </a:lnTo>
                <a:lnTo>
                  <a:pt x="5217547" y="88688"/>
                </a:lnTo>
                <a:lnTo>
                  <a:pt x="5173426" y="78561"/>
                </a:lnTo>
                <a:lnTo>
                  <a:pt x="5129196" y="69047"/>
                </a:lnTo>
                <a:lnTo>
                  <a:pt x="5084864" y="60148"/>
                </a:lnTo>
                <a:lnTo>
                  <a:pt x="5040436" y="51862"/>
                </a:lnTo>
                <a:lnTo>
                  <a:pt x="4995920" y="44190"/>
                </a:lnTo>
                <a:lnTo>
                  <a:pt x="4951322" y="37132"/>
                </a:lnTo>
                <a:lnTo>
                  <a:pt x="4906649" y="30687"/>
                </a:lnTo>
                <a:lnTo>
                  <a:pt x="4861908" y="24857"/>
                </a:lnTo>
                <a:lnTo>
                  <a:pt x="4817106" y="19640"/>
                </a:lnTo>
                <a:lnTo>
                  <a:pt x="4772250" y="15037"/>
                </a:lnTo>
                <a:lnTo>
                  <a:pt x="4727345" y="11047"/>
                </a:lnTo>
                <a:lnTo>
                  <a:pt x="4682400" y="7671"/>
                </a:lnTo>
                <a:lnTo>
                  <a:pt x="4637421" y="4910"/>
                </a:lnTo>
                <a:lnTo>
                  <a:pt x="4592414" y="2761"/>
                </a:lnTo>
                <a:lnTo>
                  <a:pt x="4547388" y="1227"/>
                </a:lnTo>
                <a:lnTo>
                  <a:pt x="4502347" y="306"/>
                </a:lnTo>
                <a:lnTo>
                  <a:pt x="4457300" y="0"/>
                </a:lnTo>
                <a:close/>
              </a:path>
            </a:pathLst>
          </a:custGeom>
          <a:solidFill>
            <a:srgbClr val="FFFFFF"/>
          </a:solidFill>
        </p:spPr>
        <p:txBody>
          <a:bodyPr wrap="square" lIns="0" tIns="0" rIns="0" bIns="0" rtlCol="0"/>
          <a:lstStyle/>
          <a:p>
            <a:endParaRPr sz="1092"/>
          </a:p>
        </p:txBody>
      </p:sp>
      <p:sp>
        <p:nvSpPr>
          <p:cNvPr id="15" name="object 15"/>
          <p:cNvSpPr txBox="1"/>
          <p:nvPr/>
        </p:nvSpPr>
        <p:spPr>
          <a:xfrm>
            <a:off x="1371599" y="3429000"/>
            <a:ext cx="1777041" cy="1465010"/>
          </a:xfrm>
          <a:prstGeom prst="rect">
            <a:avLst/>
          </a:prstGeom>
        </p:spPr>
        <p:txBody>
          <a:bodyPr vert="horz" wrap="square" lIns="0" tIns="246056" rIns="0" bIns="0" rtlCol="0">
            <a:spAutoFit/>
          </a:bodyPr>
          <a:lstStyle/>
          <a:p>
            <a:pPr marL="7701">
              <a:spcBef>
                <a:spcPts val="1937"/>
              </a:spcBef>
            </a:pPr>
            <a:endParaRPr sz="6003" dirty="0">
              <a:latin typeface="Arial"/>
              <a:cs typeface="Arial"/>
            </a:endParaRPr>
          </a:p>
          <a:p>
            <a:pPr marL="11552">
              <a:spcBef>
                <a:spcPts val="485"/>
              </a:spcBef>
            </a:pPr>
            <a:endParaRPr sz="1486" dirty="0">
              <a:latin typeface="Trebuchet MS"/>
              <a:cs typeface="Trebuchet MS"/>
            </a:endParaRPr>
          </a:p>
        </p:txBody>
      </p:sp>
      <p:pic>
        <p:nvPicPr>
          <p:cNvPr id="18" name="Imagen 17">
            <a:extLst>
              <a:ext uri="{FF2B5EF4-FFF2-40B4-BE49-F238E27FC236}">
                <a16:creationId xmlns:a16="http://schemas.microsoft.com/office/drawing/2014/main" id="{DEC74BAD-F144-4157-9A34-A2D64F2C59B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14194" y="203727"/>
            <a:ext cx="1285732" cy="642866"/>
          </a:xfrm>
          <a:prstGeom prst="rect">
            <a:avLst/>
          </a:prstGeom>
        </p:spPr>
      </p:pic>
    </p:spTree>
    <p:extLst>
      <p:ext uri="{BB962C8B-B14F-4D97-AF65-F5344CB8AC3E}">
        <p14:creationId xmlns:p14="http://schemas.microsoft.com/office/powerpoint/2010/main" val="39693488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56" y="385"/>
            <a:ext cx="12191144" cy="6857615"/>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chemeClr val="tx2">
              <a:lumMod val="90000"/>
            </a:schemeClr>
          </a:solidFill>
        </p:spPr>
        <p:txBody>
          <a:bodyPr wrap="square" lIns="0" tIns="0" rIns="0" bIns="0" rtlCol="0"/>
          <a:lstStyle/>
          <a:p>
            <a:endParaRPr sz="1092" dirty="0"/>
          </a:p>
        </p:txBody>
      </p:sp>
      <p:sp>
        <p:nvSpPr>
          <p:cNvPr id="4" name="object 4"/>
          <p:cNvSpPr txBox="1">
            <a:spLocks noGrp="1"/>
          </p:cNvSpPr>
          <p:nvPr>
            <p:ph type="title"/>
          </p:nvPr>
        </p:nvSpPr>
        <p:spPr>
          <a:xfrm>
            <a:off x="220823" y="408915"/>
            <a:ext cx="10458679" cy="5269978"/>
          </a:xfrm>
          <a:prstGeom prst="rect">
            <a:avLst/>
          </a:prstGeom>
        </p:spPr>
        <p:txBody>
          <a:bodyPr vert="horz" wrap="square" lIns="0" tIns="6931" rIns="0" bIns="0" rtlCol="0">
            <a:spAutoFit/>
          </a:bodyPr>
          <a:lstStyle/>
          <a:p>
            <a:pPr algn="ctr"/>
            <a:r>
              <a:rPr lang="es-ES" sz="2800" b="1" i="1" dirty="0">
                <a:solidFill>
                  <a:schemeClr val="bg2"/>
                </a:solidFill>
              </a:rPr>
              <a:t>¿Qué pasa si mi proyecto sin financiación finalmente lo quiero presentar a una convocatoria interna? </a:t>
            </a:r>
            <a:r>
              <a:rPr lang="es-ES" sz="2800" b="1" i="1" dirty="0">
                <a:solidFill>
                  <a:srgbClr val="E65014"/>
                </a:solidFill>
              </a:rPr>
              <a:t>	 </a:t>
            </a:r>
            <a:br>
              <a:rPr lang="es-ES" sz="2800" b="1" i="1" dirty="0">
                <a:solidFill>
                  <a:srgbClr val="E65014"/>
                </a:solidFill>
              </a:rPr>
            </a:br>
            <a:br>
              <a:rPr lang="es-ES" sz="2800" dirty="0"/>
            </a:br>
            <a:r>
              <a:rPr lang="es-ES" sz="2400" dirty="0"/>
              <a:t>El IP debe notificar al CEISH que finalmente va a presentar el proyecto CEID202X_XX  a convocatoria interna, porque el APPROVAL que se le emitió estaba supeditado a la presentación a convocatoria. </a:t>
            </a:r>
            <a:br>
              <a:rPr lang="es-ES" sz="2400" dirty="0"/>
            </a:br>
            <a:br>
              <a:rPr lang="es-ES" sz="2400" dirty="0"/>
            </a:br>
            <a:r>
              <a:rPr lang="es-ES" sz="2400" dirty="0"/>
              <a:t>Debe firmar una declaración responsable como que no ha habido cambios ni modificaciones relevantes posteriores al dictamen favorable de la CEID, excepto que ya no es sin financiación.</a:t>
            </a:r>
            <a:br>
              <a:rPr lang="es-ES" sz="2400" dirty="0"/>
            </a:br>
            <a:br>
              <a:rPr lang="es-ES" sz="2400" dirty="0"/>
            </a:br>
            <a:r>
              <a:rPr lang="es-ES" sz="2400" dirty="0"/>
              <a:t>En el caso de haber algún cambio o modificaciones relevantes los adjuntará a la secretaría técnica del CEISH para su reevaluación. </a:t>
            </a:r>
            <a:br>
              <a:rPr lang="es-ES" sz="2800" b="1" dirty="0">
                <a:solidFill>
                  <a:schemeClr val="bg2"/>
                </a:solidFill>
              </a:rPr>
            </a:br>
            <a:br>
              <a:rPr lang="es-ES" sz="2800" b="1" i="1" dirty="0">
                <a:solidFill>
                  <a:srgbClr val="E65014"/>
                </a:solidFill>
              </a:rPr>
            </a:br>
            <a:r>
              <a:rPr lang="es-ES" sz="2800" b="1" i="1" dirty="0">
                <a:solidFill>
                  <a:srgbClr val="E65014"/>
                </a:solidFill>
              </a:rPr>
              <a:t>		</a:t>
            </a:r>
            <a:endParaRPr sz="2800" b="1" i="1" dirty="0">
              <a:solidFill>
                <a:srgbClr val="E65014"/>
              </a:solidFill>
            </a:endParaRPr>
          </a:p>
        </p:txBody>
      </p:sp>
      <p:sp>
        <p:nvSpPr>
          <p:cNvPr id="6" name="object 6"/>
          <p:cNvSpPr txBox="1"/>
          <p:nvPr/>
        </p:nvSpPr>
        <p:spPr>
          <a:xfrm>
            <a:off x="5365631" y="3429000"/>
            <a:ext cx="1733909" cy="2115689"/>
          </a:xfrm>
          <a:prstGeom prst="rect">
            <a:avLst/>
          </a:prstGeom>
        </p:spPr>
        <p:txBody>
          <a:bodyPr vert="horz" wrap="square" lIns="0" tIns="244901" rIns="0" bIns="0" rtlCol="0">
            <a:spAutoFit/>
          </a:bodyPr>
          <a:lstStyle/>
          <a:p>
            <a:pPr marL="7701" marR="3081">
              <a:spcBef>
                <a:spcPts val="464"/>
              </a:spcBef>
            </a:pPr>
            <a:endParaRPr lang="es-ES" sz="1486" spc="18" dirty="0">
              <a:solidFill>
                <a:srgbClr val="FFFFFF"/>
              </a:solidFill>
              <a:latin typeface="Trebuchet MS"/>
              <a:cs typeface="Trebuchet MS"/>
            </a:endParaRPr>
          </a:p>
          <a:p>
            <a:pPr marL="7701">
              <a:spcBef>
                <a:spcPts val="1928"/>
              </a:spcBef>
            </a:pPr>
            <a:endParaRPr lang="es-ES" sz="6003" b="1" spc="15" dirty="0">
              <a:solidFill>
                <a:srgbClr val="E65014"/>
              </a:solidFill>
              <a:latin typeface="Arial"/>
              <a:cs typeface="Arial"/>
            </a:endParaRPr>
          </a:p>
          <a:p>
            <a:pPr marL="7701">
              <a:spcBef>
                <a:spcPts val="1928"/>
              </a:spcBef>
            </a:pPr>
            <a:endParaRPr sz="1486" spc="18" dirty="0">
              <a:solidFill>
                <a:srgbClr val="FFFFFF"/>
              </a:solidFill>
              <a:latin typeface="Trebuchet MS"/>
              <a:cs typeface="Trebuchet MS"/>
            </a:endParaRPr>
          </a:p>
        </p:txBody>
      </p:sp>
      <p:sp>
        <p:nvSpPr>
          <p:cNvPr id="9" name="object 9"/>
          <p:cNvSpPr/>
          <p:nvPr/>
        </p:nvSpPr>
        <p:spPr>
          <a:xfrm>
            <a:off x="9592670" y="5159006"/>
            <a:ext cx="2599330" cy="1698994"/>
          </a:xfrm>
          <a:custGeom>
            <a:avLst/>
            <a:gdLst/>
            <a:ahLst/>
            <a:cxnLst/>
            <a:rect l="l" t="t" r="r" b="b"/>
            <a:pathLst>
              <a:path w="6327775" h="3678554">
                <a:moveTo>
                  <a:pt x="4457300" y="0"/>
                </a:moveTo>
                <a:lnTo>
                  <a:pt x="4412252" y="306"/>
                </a:lnTo>
                <a:lnTo>
                  <a:pt x="4367212" y="1227"/>
                </a:lnTo>
                <a:lnTo>
                  <a:pt x="4322185" y="2761"/>
                </a:lnTo>
                <a:lnTo>
                  <a:pt x="4277178" y="4910"/>
                </a:lnTo>
                <a:lnTo>
                  <a:pt x="4232199" y="7671"/>
                </a:lnTo>
                <a:lnTo>
                  <a:pt x="4187254" y="11047"/>
                </a:lnTo>
                <a:lnTo>
                  <a:pt x="4142349" y="15037"/>
                </a:lnTo>
                <a:lnTo>
                  <a:pt x="4097493" y="19640"/>
                </a:lnTo>
                <a:lnTo>
                  <a:pt x="4052691" y="24857"/>
                </a:lnTo>
                <a:lnTo>
                  <a:pt x="4007950" y="30687"/>
                </a:lnTo>
                <a:lnTo>
                  <a:pt x="3963277" y="37132"/>
                </a:lnTo>
                <a:lnTo>
                  <a:pt x="3918679" y="44190"/>
                </a:lnTo>
                <a:lnTo>
                  <a:pt x="3874163" y="51862"/>
                </a:lnTo>
                <a:lnTo>
                  <a:pt x="3829735" y="60148"/>
                </a:lnTo>
                <a:lnTo>
                  <a:pt x="3785403" y="69047"/>
                </a:lnTo>
                <a:lnTo>
                  <a:pt x="3741172" y="78561"/>
                </a:lnTo>
                <a:lnTo>
                  <a:pt x="3697051" y="88688"/>
                </a:lnTo>
                <a:lnTo>
                  <a:pt x="3653046" y="99428"/>
                </a:lnTo>
                <a:lnTo>
                  <a:pt x="3609163" y="110783"/>
                </a:lnTo>
                <a:lnTo>
                  <a:pt x="3565409" y="122751"/>
                </a:lnTo>
                <a:lnTo>
                  <a:pt x="3521792" y="135333"/>
                </a:lnTo>
                <a:lnTo>
                  <a:pt x="3478318" y="148529"/>
                </a:lnTo>
                <a:lnTo>
                  <a:pt x="3434993" y="162339"/>
                </a:lnTo>
                <a:lnTo>
                  <a:pt x="3391825" y="176762"/>
                </a:lnTo>
                <a:lnTo>
                  <a:pt x="3348821" y="191799"/>
                </a:lnTo>
                <a:lnTo>
                  <a:pt x="3305987" y="207450"/>
                </a:lnTo>
                <a:lnTo>
                  <a:pt x="3263329" y="223715"/>
                </a:lnTo>
                <a:lnTo>
                  <a:pt x="3220856" y="240593"/>
                </a:lnTo>
                <a:lnTo>
                  <a:pt x="3178573" y="258085"/>
                </a:lnTo>
                <a:lnTo>
                  <a:pt x="3136488" y="276191"/>
                </a:lnTo>
                <a:lnTo>
                  <a:pt x="3094607" y="294911"/>
                </a:lnTo>
                <a:lnTo>
                  <a:pt x="3052938" y="314244"/>
                </a:lnTo>
                <a:lnTo>
                  <a:pt x="3011486" y="334191"/>
                </a:lnTo>
                <a:lnTo>
                  <a:pt x="2970259" y="354752"/>
                </a:lnTo>
                <a:lnTo>
                  <a:pt x="2929263" y="375927"/>
                </a:lnTo>
                <a:lnTo>
                  <a:pt x="2888506" y="397715"/>
                </a:lnTo>
                <a:lnTo>
                  <a:pt x="2847994" y="420117"/>
                </a:lnTo>
                <a:lnTo>
                  <a:pt x="2807734" y="443133"/>
                </a:lnTo>
                <a:lnTo>
                  <a:pt x="2767732" y="466763"/>
                </a:lnTo>
                <a:lnTo>
                  <a:pt x="2727997" y="491007"/>
                </a:lnTo>
                <a:lnTo>
                  <a:pt x="2688533" y="515864"/>
                </a:lnTo>
                <a:lnTo>
                  <a:pt x="2649349" y="541335"/>
                </a:lnTo>
                <a:lnTo>
                  <a:pt x="2610451" y="567420"/>
                </a:lnTo>
                <a:lnTo>
                  <a:pt x="2571846" y="594118"/>
                </a:lnTo>
                <a:lnTo>
                  <a:pt x="2533540" y="621430"/>
                </a:lnTo>
                <a:lnTo>
                  <a:pt x="2495541" y="649356"/>
                </a:lnTo>
                <a:lnTo>
                  <a:pt x="2457855" y="677896"/>
                </a:lnTo>
                <a:lnTo>
                  <a:pt x="2420489" y="707050"/>
                </a:lnTo>
                <a:lnTo>
                  <a:pt x="2383450" y="736817"/>
                </a:lnTo>
                <a:lnTo>
                  <a:pt x="2346744" y="767198"/>
                </a:lnTo>
                <a:lnTo>
                  <a:pt x="2310379" y="798193"/>
                </a:lnTo>
                <a:lnTo>
                  <a:pt x="2274362" y="829801"/>
                </a:lnTo>
                <a:lnTo>
                  <a:pt x="2238698" y="862024"/>
                </a:lnTo>
                <a:lnTo>
                  <a:pt x="2203396" y="894860"/>
                </a:lnTo>
                <a:lnTo>
                  <a:pt x="2168461" y="928310"/>
                </a:lnTo>
                <a:lnTo>
                  <a:pt x="2133900" y="962373"/>
                </a:lnTo>
                <a:lnTo>
                  <a:pt x="835689" y="2260585"/>
                </a:lnTo>
                <a:lnTo>
                  <a:pt x="801625" y="2295145"/>
                </a:lnTo>
                <a:lnTo>
                  <a:pt x="768175" y="2330080"/>
                </a:lnTo>
                <a:lnTo>
                  <a:pt x="735338" y="2365383"/>
                </a:lnTo>
                <a:lnTo>
                  <a:pt x="703116" y="2401046"/>
                </a:lnTo>
                <a:lnTo>
                  <a:pt x="671507" y="2437064"/>
                </a:lnTo>
                <a:lnTo>
                  <a:pt x="640512" y="2473429"/>
                </a:lnTo>
                <a:lnTo>
                  <a:pt x="610130" y="2510134"/>
                </a:lnTo>
                <a:lnTo>
                  <a:pt x="580363" y="2547173"/>
                </a:lnTo>
                <a:lnTo>
                  <a:pt x="551209" y="2584539"/>
                </a:lnTo>
                <a:lnTo>
                  <a:pt x="522669" y="2622225"/>
                </a:lnTo>
                <a:lnTo>
                  <a:pt x="494743" y="2660224"/>
                </a:lnTo>
                <a:lnTo>
                  <a:pt x="467430" y="2698530"/>
                </a:lnTo>
                <a:lnTo>
                  <a:pt x="440732" y="2737135"/>
                </a:lnTo>
                <a:lnTo>
                  <a:pt x="414647" y="2776033"/>
                </a:lnTo>
                <a:lnTo>
                  <a:pt x="389176" y="2815217"/>
                </a:lnTo>
                <a:lnTo>
                  <a:pt x="364318" y="2854681"/>
                </a:lnTo>
                <a:lnTo>
                  <a:pt x="340074" y="2894417"/>
                </a:lnTo>
                <a:lnTo>
                  <a:pt x="316444" y="2934418"/>
                </a:lnTo>
                <a:lnTo>
                  <a:pt x="293428" y="2974678"/>
                </a:lnTo>
                <a:lnTo>
                  <a:pt x="271026" y="3015190"/>
                </a:lnTo>
                <a:lnTo>
                  <a:pt x="249237" y="3055947"/>
                </a:lnTo>
                <a:lnTo>
                  <a:pt x="228062" y="3096942"/>
                </a:lnTo>
                <a:lnTo>
                  <a:pt x="207501" y="3138170"/>
                </a:lnTo>
                <a:lnTo>
                  <a:pt x="187554" y="3179621"/>
                </a:lnTo>
                <a:lnTo>
                  <a:pt x="168221" y="3221291"/>
                </a:lnTo>
                <a:lnTo>
                  <a:pt x="149501" y="3263172"/>
                </a:lnTo>
                <a:lnTo>
                  <a:pt x="131395" y="3305257"/>
                </a:lnTo>
                <a:lnTo>
                  <a:pt x="113902" y="3347539"/>
                </a:lnTo>
                <a:lnTo>
                  <a:pt x="97024" y="3390012"/>
                </a:lnTo>
                <a:lnTo>
                  <a:pt x="80759" y="3432670"/>
                </a:lnTo>
                <a:lnTo>
                  <a:pt x="65108" y="3475504"/>
                </a:lnTo>
                <a:lnTo>
                  <a:pt x="50071" y="3518508"/>
                </a:lnTo>
                <a:lnTo>
                  <a:pt x="35648" y="3561676"/>
                </a:lnTo>
                <a:lnTo>
                  <a:pt x="21838" y="3605000"/>
                </a:lnTo>
                <a:lnTo>
                  <a:pt x="8642" y="3648474"/>
                </a:lnTo>
                <a:lnTo>
                  <a:pt x="0" y="3678434"/>
                </a:lnTo>
                <a:lnTo>
                  <a:pt x="6327226" y="3678434"/>
                </a:lnTo>
                <a:lnTo>
                  <a:pt x="6327226" y="583383"/>
                </a:lnTo>
                <a:lnTo>
                  <a:pt x="6304144" y="567420"/>
                </a:lnTo>
                <a:lnTo>
                  <a:pt x="6265246" y="541335"/>
                </a:lnTo>
                <a:lnTo>
                  <a:pt x="6226062" y="515864"/>
                </a:lnTo>
                <a:lnTo>
                  <a:pt x="6186599" y="491007"/>
                </a:lnTo>
                <a:lnTo>
                  <a:pt x="6146863" y="466763"/>
                </a:lnTo>
                <a:lnTo>
                  <a:pt x="6106862" y="443133"/>
                </a:lnTo>
                <a:lnTo>
                  <a:pt x="6066602" y="420117"/>
                </a:lnTo>
                <a:lnTo>
                  <a:pt x="6026090" y="397715"/>
                </a:lnTo>
                <a:lnTo>
                  <a:pt x="5985333" y="375927"/>
                </a:lnTo>
                <a:lnTo>
                  <a:pt x="5944338" y="354752"/>
                </a:lnTo>
                <a:lnTo>
                  <a:pt x="5903111" y="334191"/>
                </a:lnTo>
                <a:lnTo>
                  <a:pt x="5861659" y="314244"/>
                </a:lnTo>
                <a:lnTo>
                  <a:pt x="5819989" y="294911"/>
                </a:lnTo>
                <a:lnTo>
                  <a:pt x="5778109" y="276191"/>
                </a:lnTo>
                <a:lnTo>
                  <a:pt x="5736024" y="258085"/>
                </a:lnTo>
                <a:lnTo>
                  <a:pt x="5693741" y="240593"/>
                </a:lnTo>
                <a:lnTo>
                  <a:pt x="5651268" y="223715"/>
                </a:lnTo>
                <a:lnTo>
                  <a:pt x="5608611" y="207450"/>
                </a:lnTo>
                <a:lnTo>
                  <a:pt x="5565777" y="191799"/>
                </a:lnTo>
                <a:lnTo>
                  <a:pt x="5522773" y="176762"/>
                </a:lnTo>
                <a:lnTo>
                  <a:pt x="5479605" y="162339"/>
                </a:lnTo>
                <a:lnTo>
                  <a:pt x="5436280" y="148529"/>
                </a:lnTo>
                <a:lnTo>
                  <a:pt x="5392806" y="135333"/>
                </a:lnTo>
                <a:lnTo>
                  <a:pt x="5349189" y="122751"/>
                </a:lnTo>
                <a:lnTo>
                  <a:pt x="5305436" y="110783"/>
                </a:lnTo>
                <a:lnTo>
                  <a:pt x="5261553" y="99428"/>
                </a:lnTo>
                <a:lnTo>
                  <a:pt x="5217547" y="88688"/>
                </a:lnTo>
                <a:lnTo>
                  <a:pt x="5173426" y="78561"/>
                </a:lnTo>
                <a:lnTo>
                  <a:pt x="5129196" y="69047"/>
                </a:lnTo>
                <a:lnTo>
                  <a:pt x="5084864" y="60148"/>
                </a:lnTo>
                <a:lnTo>
                  <a:pt x="5040436" y="51862"/>
                </a:lnTo>
                <a:lnTo>
                  <a:pt x="4995920" y="44190"/>
                </a:lnTo>
                <a:lnTo>
                  <a:pt x="4951322" y="37132"/>
                </a:lnTo>
                <a:lnTo>
                  <a:pt x="4906649" y="30687"/>
                </a:lnTo>
                <a:lnTo>
                  <a:pt x="4861908" y="24857"/>
                </a:lnTo>
                <a:lnTo>
                  <a:pt x="4817106" y="19640"/>
                </a:lnTo>
                <a:lnTo>
                  <a:pt x="4772250" y="15037"/>
                </a:lnTo>
                <a:lnTo>
                  <a:pt x="4727345" y="11047"/>
                </a:lnTo>
                <a:lnTo>
                  <a:pt x="4682400" y="7671"/>
                </a:lnTo>
                <a:lnTo>
                  <a:pt x="4637421" y="4910"/>
                </a:lnTo>
                <a:lnTo>
                  <a:pt x="4592414" y="2761"/>
                </a:lnTo>
                <a:lnTo>
                  <a:pt x="4547388" y="1227"/>
                </a:lnTo>
                <a:lnTo>
                  <a:pt x="4502347" y="306"/>
                </a:lnTo>
                <a:lnTo>
                  <a:pt x="4457300" y="0"/>
                </a:lnTo>
                <a:close/>
              </a:path>
            </a:pathLst>
          </a:custGeom>
          <a:solidFill>
            <a:srgbClr val="FFFFFF"/>
          </a:solidFill>
        </p:spPr>
        <p:txBody>
          <a:bodyPr wrap="square" lIns="0" tIns="0" rIns="0" bIns="0" rtlCol="0"/>
          <a:lstStyle/>
          <a:p>
            <a:endParaRPr sz="1092"/>
          </a:p>
        </p:txBody>
      </p:sp>
      <p:sp>
        <p:nvSpPr>
          <p:cNvPr id="15" name="object 15"/>
          <p:cNvSpPr txBox="1"/>
          <p:nvPr/>
        </p:nvSpPr>
        <p:spPr>
          <a:xfrm>
            <a:off x="1371599" y="3429000"/>
            <a:ext cx="1777041" cy="1465010"/>
          </a:xfrm>
          <a:prstGeom prst="rect">
            <a:avLst/>
          </a:prstGeom>
        </p:spPr>
        <p:txBody>
          <a:bodyPr vert="horz" wrap="square" lIns="0" tIns="246056" rIns="0" bIns="0" rtlCol="0">
            <a:spAutoFit/>
          </a:bodyPr>
          <a:lstStyle/>
          <a:p>
            <a:pPr marL="7701">
              <a:spcBef>
                <a:spcPts val="1937"/>
              </a:spcBef>
            </a:pPr>
            <a:endParaRPr sz="6003" dirty="0">
              <a:latin typeface="Arial"/>
              <a:cs typeface="Arial"/>
            </a:endParaRPr>
          </a:p>
          <a:p>
            <a:pPr marL="11552">
              <a:spcBef>
                <a:spcPts val="485"/>
              </a:spcBef>
            </a:pPr>
            <a:endParaRPr sz="1486" dirty="0">
              <a:latin typeface="Trebuchet MS"/>
              <a:cs typeface="Trebuchet MS"/>
            </a:endParaRPr>
          </a:p>
        </p:txBody>
      </p:sp>
      <p:pic>
        <p:nvPicPr>
          <p:cNvPr id="18" name="Imagen 17">
            <a:extLst>
              <a:ext uri="{FF2B5EF4-FFF2-40B4-BE49-F238E27FC236}">
                <a16:creationId xmlns:a16="http://schemas.microsoft.com/office/drawing/2014/main" id="{DEC74BAD-F144-4157-9A34-A2D64F2C59B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14194" y="203727"/>
            <a:ext cx="1285732" cy="642866"/>
          </a:xfrm>
          <a:prstGeom prst="rect">
            <a:avLst/>
          </a:prstGeom>
        </p:spPr>
      </p:pic>
    </p:spTree>
    <p:extLst>
      <p:ext uri="{BB962C8B-B14F-4D97-AF65-F5344CB8AC3E}">
        <p14:creationId xmlns:p14="http://schemas.microsoft.com/office/powerpoint/2010/main" val="11361928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56" y="385"/>
            <a:ext cx="12191144" cy="6857615"/>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chemeClr val="tx2">
              <a:lumMod val="90000"/>
            </a:schemeClr>
          </a:solidFill>
        </p:spPr>
        <p:txBody>
          <a:bodyPr wrap="square" lIns="0" tIns="0" rIns="0" bIns="0" rtlCol="0"/>
          <a:lstStyle/>
          <a:p>
            <a:endParaRPr sz="1092" dirty="0"/>
          </a:p>
        </p:txBody>
      </p:sp>
      <p:sp>
        <p:nvSpPr>
          <p:cNvPr id="4" name="object 4"/>
          <p:cNvSpPr txBox="1">
            <a:spLocks noGrp="1"/>
          </p:cNvSpPr>
          <p:nvPr>
            <p:ph type="title"/>
          </p:nvPr>
        </p:nvSpPr>
        <p:spPr>
          <a:xfrm>
            <a:off x="755661" y="957532"/>
            <a:ext cx="10458679" cy="4438981"/>
          </a:xfrm>
          <a:prstGeom prst="rect">
            <a:avLst/>
          </a:prstGeom>
        </p:spPr>
        <p:txBody>
          <a:bodyPr vert="horz" wrap="square" lIns="0" tIns="6931" rIns="0" bIns="0" rtlCol="0">
            <a:spAutoFit/>
          </a:bodyPr>
          <a:lstStyle/>
          <a:p>
            <a:r>
              <a:rPr lang="es-ES" sz="2400" b="1" i="1" dirty="0">
                <a:solidFill>
                  <a:srgbClr val="E65014"/>
                </a:solidFill>
              </a:rPr>
              <a:t>			</a:t>
            </a:r>
            <a:r>
              <a:rPr lang="es-ES" sz="3200" b="1" i="1" dirty="0">
                <a:solidFill>
                  <a:schemeClr val="bg2"/>
                </a:solidFill>
              </a:rPr>
              <a:t>¿Qué no evalúa el CEISH? </a:t>
            </a:r>
            <a:r>
              <a:rPr lang="es-ES" sz="3200" b="1" i="1" dirty="0">
                <a:solidFill>
                  <a:srgbClr val="E65014"/>
                </a:solidFill>
              </a:rPr>
              <a:t>	 </a:t>
            </a:r>
            <a:br>
              <a:rPr lang="es-ES" sz="2400" b="1" i="1" dirty="0">
                <a:solidFill>
                  <a:srgbClr val="E65014"/>
                </a:solidFill>
              </a:rPr>
            </a:br>
            <a:br>
              <a:rPr lang="es-ES" sz="2400" b="1" i="1" dirty="0">
                <a:solidFill>
                  <a:srgbClr val="E65014"/>
                </a:solidFill>
              </a:rPr>
            </a:br>
            <a:br>
              <a:rPr lang="es-ES" sz="2400" b="1" i="1" dirty="0">
                <a:solidFill>
                  <a:srgbClr val="E65014"/>
                </a:solidFill>
              </a:rPr>
            </a:br>
            <a:br>
              <a:rPr lang="es-ES" sz="2400" b="1" i="1" dirty="0">
                <a:solidFill>
                  <a:srgbClr val="E65014"/>
                </a:solidFill>
              </a:rPr>
            </a:br>
            <a:r>
              <a:rPr lang="es-ES" sz="2400" dirty="0"/>
              <a:t>Quedan excluidos del ámbito de actuación del CEISH, los ensayos clínicos con medicamentos y las implantaciones en humanos de órganos, tejidos y células de cualquier origen. </a:t>
            </a:r>
            <a:br>
              <a:rPr lang="es-ES" sz="2400" dirty="0"/>
            </a:br>
            <a:br>
              <a:rPr lang="es-ES" sz="2400" dirty="0"/>
            </a:br>
            <a:r>
              <a:rPr lang="es-ES" sz="2400" dirty="0"/>
              <a:t>Actualmente no evaluamos todavía TFM, TFG, </a:t>
            </a:r>
            <a:r>
              <a:rPr lang="es-ES" sz="2400" dirty="0" err="1"/>
              <a:t>etc</a:t>
            </a:r>
            <a:r>
              <a:rPr lang="es-ES" sz="2400" dirty="0"/>
              <a:t> </a:t>
            </a:r>
            <a:br>
              <a:rPr lang="es-ES" sz="2400" dirty="0"/>
            </a:br>
            <a:r>
              <a:rPr lang="es-ES" sz="2400" dirty="0"/>
              <a:t>Se está trabajando en un proyecto piloto para empezar a evaluar y ver el impacto que tiene en el CESIH, para el 2025-26</a:t>
            </a:r>
            <a:br>
              <a:rPr lang="es-ES" sz="2400" dirty="0"/>
            </a:br>
            <a:br>
              <a:rPr lang="es-ES" sz="2400" b="1" i="1" dirty="0">
                <a:solidFill>
                  <a:srgbClr val="E65014"/>
                </a:solidFill>
              </a:rPr>
            </a:br>
            <a:r>
              <a:rPr lang="es-ES" sz="2400" b="1" i="1" dirty="0">
                <a:solidFill>
                  <a:srgbClr val="E65014"/>
                </a:solidFill>
              </a:rPr>
              <a:t>		</a:t>
            </a:r>
            <a:endParaRPr sz="2400" b="1" i="1" dirty="0">
              <a:solidFill>
                <a:srgbClr val="E65014"/>
              </a:solidFill>
            </a:endParaRPr>
          </a:p>
        </p:txBody>
      </p:sp>
      <p:sp>
        <p:nvSpPr>
          <p:cNvPr id="6" name="object 6"/>
          <p:cNvSpPr txBox="1"/>
          <p:nvPr/>
        </p:nvSpPr>
        <p:spPr>
          <a:xfrm>
            <a:off x="5365631" y="3429000"/>
            <a:ext cx="1733909" cy="2115689"/>
          </a:xfrm>
          <a:prstGeom prst="rect">
            <a:avLst/>
          </a:prstGeom>
        </p:spPr>
        <p:txBody>
          <a:bodyPr vert="horz" wrap="square" lIns="0" tIns="244901" rIns="0" bIns="0" rtlCol="0">
            <a:spAutoFit/>
          </a:bodyPr>
          <a:lstStyle/>
          <a:p>
            <a:pPr marL="7701" marR="3081">
              <a:spcBef>
                <a:spcPts val="464"/>
              </a:spcBef>
            </a:pPr>
            <a:endParaRPr lang="es-ES" sz="1486" spc="18" dirty="0">
              <a:solidFill>
                <a:srgbClr val="FFFFFF"/>
              </a:solidFill>
              <a:latin typeface="Trebuchet MS"/>
              <a:cs typeface="Trebuchet MS"/>
            </a:endParaRPr>
          </a:p>
          <a:p>
            <a:pPr marL="7701">
              <a:spcBef>
                <a:spcPts val="1928"/>
              </a:spcBef>
            </a:pPr>
            <a:endParaRPr lang="es-ES" sz="6003" b="1" spc="15" dirty="0">
              <a:solidFill>
                <a:srgbClr val="E65014"/>
              </a:solidFill>
              <a:latin typeface="Arial"/>
              <a:cs typeface="Arial"/>
            </a:endParaRPr>
          </a:p>
          <a:p>
            <a:pPr marL="7701">
              <a:spcBef>
                <a:spcPts val="1928"/>
              </a:spcBef>
            </a:pPr>
            <a:endParaRPr sz="1486" spc="18" dirty="0">
              <a:solidFill>
                <a:srgbClr val="FFFFFF"/>
              </a:solidFill>
              <a:latin typeface="Trebuchet MS"/>
              <a:cs typeface="Trebuchet MS"/>
            </a:endParaRPr>
          </a:p>
        </p:txBody>
      </p:sp>
      <p:sp>
        <p:nvSpPr>
          <p:cNvPr id="9" name="object 9"/>
          <p:cNvSpPr/>
          <p:nvPr/>
        </p:nvSpPr>
        <p:spPr>
          <a:xfrm>
            <a:off x="9592670" y="5159006"/>
            <a:ext cx="2599330" cy="1698994"/>
          </a:xfrm>
          <a:custGeom>
            <a:avLst/>
            <a:gdLst/>
            <a:ahLst/>
            <a:cxnLst/>
            <a:rect l="l" t="t" r="r" b="b"/>
            <a:pathLst>
              <a:path w="6327775" h="3678554">
                <a:moveTo>
                  <a:pt x="4457300" y="0"/>
                </a:moveTo>
                <a:lnTo>
                  <a:pt x="4412252" y="306"/>
                </a:lnTo>
                <a:lnTo>
                  <a:pt x="4367212" y="1227"/>
                </a:lnTo>
                <a:lnTo>
                  <a:pt x="4322185" y="2761"/>
                </a:lnTo>
                <a:lnTo>
                  <a:pt x="4277178" y="4910"/>
                </a:lnTo>
                <a:lnTo>
                  <a:pt x="4232199" y="7671"/>
                </a:lnTo>
                <a:lnTo>
                  <a:pt x="4187254" y="11047"/>
                </a:lnTo>
                <a:lnTo>
                  <a:pt x="4142349" y="15037"/>
                </a:lnTo>
                <a:lnTo>
                  <a:pt x="4097493" y="19640"/>
                </a:lnTo>
                <a:lnTo>
                  <a:pt x="4052691" y="24857"/>
                </a:lnTo>
                <a:lnTo>
                  <a:pt x="4007950" y="30687"/>
                </a:lnTo>
                <a:lnTo>
                  <a:pt x="3963277" y="37132"/>
                </a:lnTo>
                <a:lnTo>
                  <a:pt x="3918679" y="44190"/>
                </a:lnTo>
                <a:lnTo>
                  <a:pt x="3874163" y="51862"/>
                </a:lnTo>
                <a:lnTo>
                  <a:pt x="3829735" y="60148"/>
                </a:lnTo>
                <a:lnTo>
                  <a:pt x="3785403" y="69047"/>
                </a:lnTo>
                <a:lnTo>
                  <a:pt x="3741172" y="78561"/>
                </a:lnTo>
                <a:lnTo>
                  <a:pt x="3697051" y="88688"/>
                </a:lnTo>
                <a:lnTo>
                  <a:pt x="3653046" y="99428"/>
                </a:lnTo>
                <a:lnTo>
                  <a:pt x="3609163" y="110783"/>
                </a:lnTo>
                <a:lnTo>
                  <a:pt x="3565409" y="122751"/>
                </a:lnTo>
                <a:lnTo>
                  <a:pt x="3521792" y="135333"/>
                </a:lnTo>
                <a:lnTo>
                  <a:pt x="3478318" y="148529"/>
                </a:lnTo>
                <a:lnTo>
                  <a:pt x="3434993" y="162339"/>
                </a:lnTo>
                <a:lnTo>
                  <a:pt x="3391825" y="176762"/>
                </a:lnTo>
                <a:lnTo>
                  <a:pt x="3348821" y="191799"/>
                </a:lnTo>
                <a:lnTo>
                  <a:pt x="3305987" y="207450"/>
                </a:lnTo>
                <a:lnTo>
                  <a:pt x="3263329" y="223715"/>
                </a:lnTo>
                <a:lnTo>
                  <a:pt x="3220856" y="240593"/>
                </a:lnTo>
                <a:lnTo>
                  <a:pt x="3178573" y="258085"/>
                </a:lnTo>
                <a:lnTo>
                  <a:pt x="3136488" y="276191"/>
                </a:lnTo>
                <a:lnTo>
                  <a:pt x="3094607" y="294911"/>
                </a:lnTo>
                <a:lnTo>
                  <a:pt x="3052938" y="314244"/>
                </a:lnTo>
                <a:lnTo>
                  <a:pt x="3011486" y="334191"/>
                </a:lnTo>
                <a:lnTo>
                  <a:pt x="2970259" y="354752"/>
                </a:lnTo>
                <a:lnTo>
                  <a:pt x="2929263" y="375927"/>
                </a:lnTo>
                <a:lnTo>
                  <a:pt x="2888506" y="397715"/>
                </a:lnTo>
                <a:lnTo>
                  <a:pt x="2847994" y="420117"/>
                </a:lnTo>
                <a:lnTo>
                  <a:pt x="2807734" y="443133"/>
                </a:lnTo>
                <a:lnTo>
                  <a:pt x="2767732" y="466763"/>
                </a:lnTo>
                <a:lnTo>
                  <a:pt x="2727997" y="491007"/>
                </a:lnTo>
                <a:lnTo>
                  <a:pt x="2688533" y="515864"/>
                </a:lnTo>
                <a:lnTo>
                  <a:pt x="2649349" y="541335"/>
                </a:lnTo>
                <a:lnTo>
                  <a:pt x="2610451" y="567420"/>
                </a:lnTo>
                <a:lnTo>
                  <a:pt x="2571846" y="594118"/>
                </a:lnTo>
                <a:lnTo>
                  <a:pt x="2533540" y="621430"/>
                </a:lnTo>
                <a:lnTo>
                  <a:pt x="2495541" y="649356"/>
                </a:lnTo>
                <a:lnTo>
                  <a:pt x="2457855" y="677896"/>
                </a:lnTo>
                <a:lnTo>
                  <a:pt x="2420489" y="707050"/>
                </a:lnTo>
                <a:lnTo>
                  <a:pt x="2383450" y="736817"/>
                </a:lnTo>
                <a:lnTo>
                  <a:pt x="2346744" y="767198"/>
                </a:lnTo>
                <a:lnTo>
                  <a:pt x="2310379" y="798193"/>
                </a:lnTo>
                <a:lnTo>
                  <a:pt x="2274362" y="829801"/>
                </a:lnTo>
                <a:lnTo>
                  <a:pt x="2238698" y="862024"/>
                </a:lnTo>
                <a:lnTo>
                  <a:pt x="2203396" y="894860"/>
                </a:lnTo>
                <a:lnTo>
                  <a:pt x="2168461" y="928310"/>
                </a:lnTo>
                <a:lnTo>
                  <a:pt x="2133900" y="962373"/>
                </a:lnTo>
                <a:lnTo>
                  <a:pt x="835689" y="2260585"/>
                </a:lnTo>
                <a:lnTo>
                  <a:pt x="801625" y="2295145"/>
                </a:lnTo>
                <a:lnTo>
                  <a:pt x="768175" y="2330080"/>
                </a:lnTo>
                <a:lnTo>
                  <a:pt x="735338" y="2365383"/>
                </a:lnTo>
                <a:lnTo>
                  <a:pt x="703116" y="2401046"/>
                </a:lnTo>
                <a:lnTo>
                  <a:pt x="671507" y="2437064"/>
                </a:lnTo>
                <a:lnTo>
                  <a:pt x="640512" y="2473429"/>
                </a:lnTo>
                <a:lnTo>
                  <a:pt x="610130" y="2510134"/>
                </a:lnTo>
                <a:lnTo>
                  <a:pt x="580363" y="2547173"/>
                </a:lnTo>
                <a:lnTo>
                  <a:pt x="551209" y="2584539"/>
                </a:lnTo>
                <a:lnTo>
                  <a:pt x="522669" y="2622225"/>
                </a:lnTo>
                <a:lnTo>
                  <a:pt x="494743" y="2660224"/>
                </a:lnTo>
                <a:lnTo>
                  <a:pt x="467430" y="2698530"/>
                </a:lnTo>
                <a:lnTo>
                  <a:pt x="440732" y="2737135"/>
                </a:lnTo>
                <a:lnTo>
                  <a:pt x="414647" y="2776033"/>
                </a:lnTo>
                <a:lnTo>
                  <a:pt x="389176" y="2815217"/>
                </a:lnTo>
                <a:lnTo>
                  <a:pt x="364318" y="2854681"/>
                </a:lnTo>
                <a:lnTo>
                  <a:pt x="340074" y="2894417"/>
                </a:lnTo>
                <a:lnTo>
                  <a:pt x="316444" y="2934418"/>
                </a:lnTo>
                <a:lnTo>
                  <a:pt x="293428" y="2974678"/>
                </a:lnTo>
                <a:lnTo>
                  <a:pt x="271026" y="3015190"/>
                </a:lnTo>
                <a:lnTo>
                  <a:pt x="249237" y="3055947"/>
                </a:lnTo>
                <a:lnTo>
                  <a:pt x="228062" y="3096942"/>
                </a:lnTo>
                <a:lnTo>
                  <a:pt x="207501" y="3138170"/>
                </a:lnTo>
                <a:lnTo>
                  <a:pt x="187554" y="3179621"/>
                </a:lnTo>
                <a:lnTo>
                  <a:pt x="168221" y="3221291"/>
                </a:lnTo>
                <a:lnTo>
                  <a:pt x="149501" y="3263172"/>
                </a:lnTo>
                <a:lnTo>
                  <a:pt x="131395" y="3305257"/>
                </a:lnTo>
                <a:lnTo>
                  <a:pt x="113902" y="3347539"/>
                </a:lnTo>
                <a:lnTo>
                  <a:pt x="97024" y="3390012"/>
                </a:lnTo>
                <a:lnTo>
                  <a:pt x="80759" y="3432670"/>
                </a:lnTo>
                <a:lnTo>
                  <a:pt x="65108" y="3475504"/>
                </a:lnTo>
                <a:lnTo>
                  <a:pt x="50071" y="3518508"/>
                </a:lnTo>
                <a:lnTo>
                  <a:pt x="35648" y="3561676"/>
                </a:lnTo>
                <a:lnTo>
                  <a:pt x="21838" y="3605000"/>
                </a:lnTo>
                <a:lnTo>
                  <a:pt x="8642" y="3648474"/>
                </a:lnTo>
                <a:lnTo>
                  <a:pt x="0" y="3678434"/>
                </a:lnTo>
                <a:lnTo>
                  <a:pt x="6327226" y="3678434"/>
                </a:lnTo>
                <a:lnTo>
                  <a:pt x="6327226" y="583383"/>
                </a:lnTo>
                <a:lnTo>
                  <a:pt x="6304144" y="567420"/>
                </a:lnTo>
                <a:lnTo>
                  <a:pt x="6265246" y="541335"/>
                </a:lnTo>
                <a:lnTo>
                  <a:pt x="6226062" y="515864"/>
                </a:lnTo>
                <a:lnTo>
                  <a:pt x="6186599" y="491007"/>
                </a:lnTo>
                <a:lnTo>
                  <a:pt x="6146863" y="466763"/>
                </a:lnTo>
                <a:lnTo>
                  <a:pt x="6106862" y="443133"/>
                </a:lnTo>
                <a:lnTo>
                  <a:pt x="6066602" y="420117"/>
                </a:lnTo>
                <a:lnTo>
                  <a:pt x="6026090" y="397715"/>
                </a:lnTo>
                <a:lnTo>
                  <a:pt x="5985333" y="375927"/>
                </a:lnTo>
                <a:lnTo>
                  <a:pt x="5944338" y="354752"/>
                </a:lnTo>
                <a:lnTo>
                  <a:pt x="5903111" y="334191"/>
                </a:lnTo>
                <a:lnTo>
                  <a:pt x="5861659" y="314244"/>
                </a:lnTo>
                <a:lnTo>
                  <a:pt x="5819989" y="294911"/>
                </a:lnTo>
                <a:lnTo>
                  <a:pt x="5778109" y="276191"/>
                </a:lnTo>
                <a:lnTo>
                  <a:pt x="5736024" y="258085"/>
                </a:lnTo>
                <a:lnTo>
                  <a:pt x="5693741" y="240593"/>
                </a:lnTo>
                <a:lnTo>
                  <a:pt x="5651268" y="223715"/>
                </a:lnTo>
                <a:lnTo>
                  <a:pt x="5608611" y="207450"/>
                </a:lnTo>
                <a:lnTo>
                  <a:pt x="5565777" y="191799"/>
                </a:lnTo>
                <a:lnTo>
                  <a:pt x="5522773" y="176762"/>
                </a:lnTo>
                <a:lnTo>
                  <a:pt x="5479605" y="162339"/>
                </a:lnTo>
                <a:lnTo>
                  <a:pt x="5436280" y="148529"/>
                </a:lnTo>
                <a:lnTo>
                  <a:pt x="5392806" y="135333"/>
                </a:lnTo>
                <a:lnTo>
                  <a:pt x="5349189" y="122751"/>
                </a:lnTo>
                <a:lnTo>
                  <a:pt x="5305436" y="110783"/>
                </a:lnTo>
                <a:lnTo>
                  <a:pt x="5261553" y="99428"/>
                </a:lnTo>
                <a:lnTo>
                  <a:pt x="5217547" y="88688"/>
                </a:lnTo>
                <a:lnTo>
                  <a:pt x="5173426" y="78561"/>
                </a:lnTo>
                <a:lnTo>
                  <a:pt x="5129196" y="69047"/>
                </a:lnTo>
                <a:lnTo>
                  <a:pt x="5084864" y="60148"/>
                </a:lnTo>
                <a:lnTo>
                  <a:pt x="5040436" y="51862"/>
                </a:lnTo>
                <a:lnTo>
                  <a:pt x="4995920" y="44190"/>
                </a:lnTo>
                <a:lnTo>
                  <a:pt x="4951322" y="37132"/>
                </a:lnTo>
                <a:lnTo>
                  <a:pt x="4906649" y="30687"/>
                </a:lnTo>
                <a:lnTo>
                  <a:pt x="4861908" y="24857"/>
                </a:lnTo>
                <a:lnTo>
                  <a:pt x="4817106" y="19640"/>
                </a:lnTo>
                <a:lnTo>
                  <a:pt x="4772250" y="15037"/>
                </a:lnTo>
                <a:lnTo>
                  <a:pt x="4727345" y="11047"/>
                </a:lnTo>
                <a:lnTo>
                  <a:pt x="4682400" y="7671"/>
                </a:lnTo>
                <a:lnTo>
                  <a:pt x="4637421" y="4910"/>
                </a:lnTo>
                <a:lnTo>
                  <a:pt x="4592414" y="2761"/>
                </a:lnTo>
                <a:lnTo>
                  <a:pt x="4547388" y="1227"/>
                </a:lnTo>
                <a:lnTo>
                  <a:pt x="4502347" y="306"/>
                </a:lnTo>
                <a:lnTo>
                  <a:pt x="4457300" y="0"/>
                </a:lnTo>
                <a:close/>
              </a:path>
            </a:pathLst>
          </a:custGeom>
          <a:solidFill>
            <a:srgbClr val="FFFFFF"/>
          </a:solidFill>
        </p:spPr>
        <p:txBody>
          <a:bodyPr wrap="square" lIns="0" tIns="0" rIns="0" bIns="0" rtlCol="0"/>
          <a:lstStyle/>
          <a:p>
            <a:endParaRPr sz="1092"/>
          </a:p>
        </p:txBody>
      </p:sp>
      <p:sp>
        <p:nvSpPr>
          <p:cNvPr id="15" name="object 15"/>
          <p:cNvSpPr txBox="1"/>
          <p:nvPr/>
        </p:nvSpPr>
        <p:spPr>
          <a:xfrm>
            <a:off x="1371599" y="3429000"/>
            <a:ext cx="1777041" cy="1465010"/>
          </a:xfrm>
          <a:prstGeom prst="rect">
            <a:avLst/>
          </a:prstGeom>
        </p:spPr>
        <p:txBody>
          <a:bodyPr vert="horz" wrap="square" lIns="0" tIns="246056" rIns="0" bIns="0" rtlCol="0">
            <a:spAutoFit/>
          </a:bodyPr>
          <a:lstStyle/>
          <a:p>
            <a:pPr marL="7701">
              <a:spcBef>
                <a:spcPts val="1937"/>
              </a:spcBef>
            </a:pPr>
            <a:endParaRPr sz="6003" dirty="0">
              <a:latin typeface="Arial"/>
              <a:cs typeface="Arial"/>
            </a:endParaRPr>
          </a:p>
          <a:p>
            <a:pPr marL="11552">
              <a:spcBef>
                <a:spcPts val="485"/>
              </a:spcBef>
            </a:pPr>
            <a:endParaRPr sz="1486" dirty="0">
              <a:latin typeface="Trebuchet MS"/>
              <a:cs typeface="Trebuchet MS"/>
            </a:endParaRPr>
          </a:p>
        </p:txBody>
      </p:sp>
      <p:pic>
        <p:nvPicPr>
          <p:cNvPr id="18" name="Imagen 17">
            <a:extLst>
              <a:ext uri="{FF2B5EF4-FFF2-40B4-BE49-F238E27FC236}">
                <a16:creationId xmlns:a16="http://schemas.microsoft.com/office/drawing/2014/main" id="{DEC74BAD-F144-4157-9A34-A2D64F2C59B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14194" y="203727"/>
            <a:ext cx="1285732" cy="642866"/>
          </a:xfrm>
          <a:prstGeom prst="rect">
            <a:avLst/>
          </a:prstGeom>
        </p:spPr>
      </p:pic>
    </p:spTree>
    <p:extLst>
      <p:ext uri="{BB962C8B-B14F-4D97-AF65-F5344CB8AC3E}">
        <p14:creationId xmlns:p14="http://schemas.microsoft.com/office/powerpoint/2010/main" val="33344996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2191144" cy="6857615"/>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chemeClr val="tx2">
              <a:lumMod val="90000"/>
            </a:schemeClr>
          </a:solidFill>
        </p:spPr>
        <p:txBody>
          <a:bodyPr wrap="square" lIns="0" tIns="0" rIns="0" bIns="0" rtlCol="0"/>
          <a:lstStyle/>
          <a:p>
            <a:endParaRPr sz="1092" dirty="0"/>
          </a:p>
        </p:txBody>
      </p:sp>
      <p:sp>
        <p:nvSpPr>
          <p:cNvPr id="4" name="object 4"/>
          <p:cNvSpPr txBox="1">
            <a:spLocks noGrp="1"/>
          </p:cNvSpPr>
          <p:nvPr>
            <p:ph type="title"/>
          </p:nvPr>
        </p:nvSpPr>
        <p:spPr>
          <a:xfrm>
            <a:off x="834286" y="381584"/>
            <a:ext cx="8196797" cy="8969452"/>
          </a:xfrm>
          <a:prstGeom prst="rect">
            <a:avLst/>
          </a:prstGeom>
        </p:spPr>
        <p:txBody>
          <a:bodyPr vert="horz" wrap="square" lIns="0" tIns="6931" rIns="0" bIns="0" rtlCol="0">
            <a:spAutoFit/>
          </a:bodyPr>
          <a:lstStyle/>
          <a:p>
            <a:r>
              <a:rPr lang="es-ES" sz="3600" b="1" i="1" dirty="0">
                <a:solidFill>
                  <a:srgbClr val="E65014"/>
                </a:solidFill>
              </a:rPr>
              <a:t>El CEISH </a:t>
            </a:r>
            <a:r>
              <a:rPr lang="es-ES" sz="2400" dirty="0"/>
              <a:t>es el responsable de realizar las evaluaciones según unos indicadores de ética en la investigación.</a:t>
            </a:r>
            <a:br>
              <a:rPr lang="es-ES" sz="3200" dirty="0"/>
            </a:br>
            <a:br>
              <a:rPr lang="es-ES" sz="3200" dirty="0"/>
            </a:br>
            <a:r>
              <a:rPr lang="es-ES" sz="2800" b="1" dirty="0">
                <a:solidFill>
                  <a:schemeClr val="bg2"/>
                </a:solidFill>
              </a:rPr>
              <a:t>INDICADORES</a:t>
            </a:r>
            <a:r>
              <a:rPr lang="es-ES" sz="2800" dirty="0"/>
              <a:t> </a:t>
            </a:r>
            <a:r>
              <a:rPr lang="es-ES" sz="2800" b="1" dirty="0">
                <a:solidFill>
                  <a:schemeClr val="bg2"/>
                </a:solidFill>
              </a:rPr>
              <a:t>DE</a:t>
            </a:r>
            <a:r>
              <a:rPr lang="es-ES" sz="2800" dirty="0"/>
              <a:t> </a:t>
            </a:r>
            <a:r>
              <a:rPr lang="es-ES" sz="2800" b="1" dirty="0">
                <a:solidFill>
                  <a:schemeClr val="bg2"/>
                </a:solidFill>
              </a:rPr>
              <a:t>EVALUACIÓN</a:t>
            </a:r>
            <a:r>
              <a:rPr lang="es-ES" sz="2800" dirty="0"/>
              <a:t> </a:t>
            </a:r>
            <a:br>
              <a:rPr lang="es-ES" sz="3200" dirty="0"/>
            </a:br>
            <a:br>
              <a:rPr lang="es-ES" sz="3200" dirty="0"/>
            </a:br>
            <a:r>
              <a:rPr lang="es-ES" sz="2400" b="1" u="sng" dirty="0"/>
              <a:t>Análisis ético de los 4 principios éticos básicos:</a:t>
            </a:r>
            <a:br>
              <a:rPr lang="es-ES" sz="2400" dirty="0"/>
            </a:br>
            <a:br>
              <a:rPr lang="es-ES" sz="2400" dirty="0"/>
            </a:br>
            <a:r>
              <a:rPr lang="es-ES" sz="2400" dirty="0"/>
              <a:t>Autonomía individual, principio de beneficencia, no maleficencia, justicia.</a:t>
            </a:r>
            <a:br>
              <a:rPr lang="es-ES" dirty="0"/>
            </a:br>
            <a:r>
              <a:rPr lang="es-ES" dirty="0"/>
              <a:t> </a:t>
            </a:r>
            <a:br>
              <a:rPr lang="es-ES" dirty="0"/>
            </a:br>
            <a:r>
              <a:rPr lang="es-ES" sz="2400" b="1" u="sng" dirty="0"/>
              <a:t>Consideración de la evaluación de riesgos y beneficios: </a:t>
            </a:r>
            <a:br>
              <a:rPr lang="es-ES" sz="2400" b="1" u="sng" dirty="0"/>
            </a:br>
            <a:br>
              <a:rPr lang="es-ES" b="1" u="sng" dirty="0"/>
            </a:br>
            <a:r>
              <a:rPr lang="es-ES" sz="2400" dirty="0"/>
              <a:t>Para los sujetos, para la comunidad, identificación de los riesgos, identificación de los beneficios esperado, evaluación de la relación riesgo/beneficio, evaluadores independientes del estudio.</a:t>
            </a:r>
            <a:br>
              <a:rPr lang="es-ES" dirty="0"/>
            </a:br>
            <a:r>
              <a:rPr lang="es-ES" dirty="0"/>
              <a:t>  </a:t>
            </a:r>
            <a:br>
              <a:rPr lang="es-ES" dirty="0"/>
            </a:br>
            <a:br>
              <a:rPr lang="es-ES" sz="3200" dirty="0"/>
            </a:br>
            <a:br>
              <a:rPr lang="es-ES" sz="3200" dirty="0"/>
            </a:br>
            <a:br>
              <a:rPr lang="es-ES" sz="3200" dirty="0"/>
            </a:br>
            <a:br>
              <a:rPr lang="es-ES" sz="3200" dirty="0"/>
            </a:br>
            <a:br>
              <a:rPr lang="es-ES" dirty="0"/>
            </a:br>
            <a:endParaRPr sz="3200" dirty="0"/>
          </a:p>
        </p:txBody>
      </p:sp>
      <p:sp>
        <p:nvSpPr>
          <p:cNvPr id="6" name="object 6"/>
          <p:cNvSpPr txBox="1"/>
          <p:nvPr/>
        </p:nvSpPr>
        <p:spPr>
          <a:xfrm>
            <a:off x="5365631" y="3429000"/>
            <a:ext cx="1733909" cy="2115689"/>
          </a:xfrm>
          <a:prstGeom prst="rect">
            <a:avLst/>
          </a:prstGeom>
        </p:spPr>
        <p:txBody>
          <a:bodyPr vert="horz" wrap="square" lIns="0" tIns="244901" rIns="0" bIns="0" rtlCol="0">
            <a:spAutoFit/>
          </a:bodyPr>
          <a:lstStyle/>
          <a:p>
            <a:pPr marL="7701" marR="3081">
              <a:spcBef>
                <a:spcPts val="464"/>
              </a:spcBef>
            </a:pPr>
            <a:endParaRPr lang="es-ES" sz="1486" spc="18" dirty="0">
              <a:solidFill>
                <a:srgbClr val="FFFFFF"/>
              </a:solidFill>
              <a:latin typeface="Trebuchet MS"/>
              <a:cs typeface="Trebuchet MS"/>
            </a:endParaRPr>
          </a:p>
          <a:p>
            <a:pPr marL="7701">
              <a:spcBef>
                <a:spcPts val="1928"/>
              </a:spcBef>
            </a:pPr>
            <a:endParaRPr lang="es-ES" sz="6003" b="1" spc="15" dirty="0">
              <a:solidFill>
                <a:srgbClr val="E65014"/>
              </a:solidFill>
              <a:latin typeface="Arial"/>
              <a:cs typeface="Arial"/>
            </a:endParaRPr>
          </a:p>
          <a:p>
            <a:pPr marL="7701">
              <a:spcBef>
                <a:spcPts val="1928"/>
              </a:spcBef>
            </a:pPr>
            <a:endParaRPr sz="1486" spc="18" dirty="0">
              <a:solidFill>
                <a:srgbClr val="FFFFFF"/>
              </a:solidFill>
              <a:latin typeface="Trebuchet MS"/>
              <a:cs typeface="Trebuchet MS"/>
            </a:endParaRPr>
          </a:p>
        </p:txBody>
      </p:sp>
      <p:sp>
        <p:nvSpPr>
          <p:cNvPr id="9" name="object 9"/>
          <p:cNvSpPr/>
          <p:nvPr/>
        </p:nvSpPr>
        <p:spPr>
          <a:xfrm>
            <a:off x="8725768" y="4679161"/>
            <a:ext cx="3837168" cy="2230678"/>
          </a:xfrm>
          <a:custGeom>
            <a:avLst/>
            <a:gdLst/>
            <a:ahLst/>
            <a:cxnLst/>
            <a:rect l="l" t="t" r="r" b="b"/>
            <a:pathLst>
              <a:path w="6327775" h="3678554">
                <a:moveTo>
                  <a:pt x="4457300" y="0"/>
                </a:moveTo>
                <a:lnTo>
                  <a:pt x="4412252" y="306"/>
                </a:lnTo>
                <a:lnTo>
                  <a:pt x="4367212" y="1227"/>
                </a:lnTo>
                <a:lnTo>
                  <a:pt x="4322185" y="2761"/>
                </a:lnTo>
                <a:lnTo>
                  <a:pt x="4277178" y="4910"/>
                </a:lnTo>
                <a:lnTo>
                  <a:pt x="4232199" y="7671"/>
                </a:lnTo>
                <a:lnTo>
                  <a:pt x="4187254" y="11047"/>
                </a:lnTo>
                <a:lnTo>
                  <a:pt x="4142349" y="15037"/>
                </a:lnTo>
                <a:lnTo>
                  <a:pt x="4097493" y="19640"/>
                </a:lnTo>
                <a:lnTo>
                  <a:pt x="4052691" y="24857"/>
                </a:lnTo>
                <a:lnTo>
                  <a:pt x="4007950" y="30687"/>
                </a:lnTo>
                <a:lnTo>
                  <a:pt x="3963277" y="37132"/>
                </a:lnTo>
                <a:lnTo>
                  <a:pt x="3918679" y="44190"/>
                </a:lnTo>
                <a:lnTo>
                  <a:pt x="3874163" y="51862"/>
                </a:lnTo>
                <a:lnTo>
                  <a:pt x="3829735" y="60148"/>
                </a:lnTo>
                <a:lnTo>
                  <a:pt x="3785403" y="69047"/>
                </a:lnTo>
                <a:lnTo>
                  <a:pt x="3741172" y="78561"/>
                </a:lnTo>
                <a:lnTo>
                  <a:pt x="3697051" y="88688"/>
                </a:lnTo>
                <a:lnTo>
                  <a:pt x="3653046" y="99428"/>
                </a:lnTo>
                <a:lnTo>
                  <a:pt x="3609163" y="110783"/>
                </a:lnTo>
                <a:lnTo>
                  <a:pt x="3565409" y="122751"/>
                </a:lnTo>
                <a:lnTo>
                  <a:pt x="3521792" y="135333"/>
                </a:lnTo>
                <a:lnTo>
                  <a:pt x="3478318" y="148529"/>
                </a:lnTo>
                <a:lnTo>
                  <a:pt x="3434993" y="162339"/>
                </a:lnTo>
                <a:lnTo>
                  <a:pt x="3391825" y="176762"/>
                </a:lnTo>
                <a:lnTo>
                  <a:pt x="3348821" y="191799"/>
                </a:lnTo>
                <a:lnTo>
                  <a:pt x="3305987" y="207450"/>
                </a:lnTo>
                <a:lnTo>
                  <a:pt x="3263329" y="223715"/>
                </a:lnTo>
                <a:lnTo>
                  <a:pt x="3220856" y="240593"/>
                </a:lnTo>
                <a:lnTo>
                  <a:pt x="3178573" y="258085"/>
                </a:lnTo>
                <a:lnTo>
                  <a:pt x="3136488" y="276191"/>
                </a:lnTo>
                <a:lnTo>
                  <a:pt x="3094607" y="294911"/>
                </a:lnTo>
                <a:lnTo>
                  <a:pt x="3052938" y="314244"/>
                </a:lnTo>
                <a:lnTo>
                  <a:pt x="3011486" y="334191"/>
                </a:lnTo>
                <a:lnTo>
                  <a:pt x="2970259" y="354752"/>
                </a:lnTo>
                <a:lnTo>
                  <a:pt x="2929263" y="375927"/>
                </a:lnTo>
                <a:lnTo>
                  <a:pt x="2888506" y="397715"/>
                </a:lnTo>
                <a:lnTo>
                  <a:pt x="2847994" y="420117"/>
                </a:lnTo>
                <a:lnTo>
                  <a:pt x="2807734" y="443133"/>
                </a:lnTo>
                <a:lnTo>
                  <a:pt x="2767732" y="466763"/>
                </a:lnTo>
                <a:lnTo>
                  <a:pt x="2727997" y="491007"/>
                </a:lnTo>
                <a:lnTo>
                  <a:pt x="2688533" y="515864"/>
                </a:lnTo>
                <a:lnTo>
                  <a:pt x="2649349" y="541335"/>
                </a:lnTo>
                <a:lnTo>
                  <a:pt x="2610451" y="567420"/>
                </a:lnTo>
                <a:lnTo>
                  <a:pt x="2571846" y="594118"/>
                </a:lnTo>
                <a:lnTo>
                  <a:pt x="2533540" y="621430"/>
                </a:lnTo>
                <a:lnTo>
                  <a:pt x="2495541" y="649356"/>
                </a:lnTo>
                <a:lnTo>
                  <a:pt x="2457855" y="677896"/>
                </a:lnTo>
                <a:lnTo>
                  <a:pt x="2420489" y="707050"/>
                </a:lnTo>
                <a:lnTo>
                  <a:pt x="2383450" y="736817"/>
                </a:lnTo>
                <a:lnTo>
                  <a:pt x="2346744" y="767198"/>
                </a:lnTo>
                <a:lnTo>
                  <a:pt x="2310379" y="798193"/>
                </a:lnTo>
                <a:lnTo>
                  <a:pt x="2274362" y="829801"/>
                </a:lnTo>
                <a:lnTo>
                  <a:pt x="2238698" y="862024"/>
                </a:lnTo>
                <a:lnTo>
                  <a:pt x="2203396" y="894860"/>
                </a:lnTo>
                <a:lnTo>
                  <a:pt x="2168461" y="928310"/>
                </a:lnTo>
                <a:lnTo>
                  <a:pt x="2133900" y="962373"/>
                </a:lnTo>
                <a:lnTo>
                  <a:pt x="835689" y="2260585"/>
                </a:lnTo>
                <a:lnTo>
                  <a:pt x="801625" y="2295145"/>
                </a:lnTo>
                <a:lnTo>
                  <a:pt x="768175" y="2330080"/>
                </a:lnTo>
                <a:lnTo>
                  <a:pt x="735338" y="2365383"/>
                </a:lnTo>
                <a:lnTo>
                  <a:pt x="703116" y="2401046"/>
                </a:lnTo>
                <a:lnTo>
                  <a:pt x="671507" y="2437064"/>
                </a:lnTo>
                <a:lnTo>
                  <a:pt x="640512" y="2473429"/>
                </a:lnTo>
                <a:lnTo>
                  <a:pt x="610130" y="2510134"/>
                </a:lnTo>
                <a:lnTo>
                  <a:pt x="580363" y="2547173"/>
                </a:lnTo>
                <a:lnTo>
                  <a:pt x="551209" y="2584539"/>
                </a:lnTo>
                <a:lnTo>
                  <a:pt x="522669" y="2622225"/>
                </a:lnTo>
                <a:lnTo>
                  <a:pt x="494743" y="2660224"/>
                </a:lnTo>
                <a:lnTo>
                  <a:pt x="467430" y="2698530"/>
                </a:lnTo>
                <a:lnTo>
                  <a:pt x="440732" y="2737135"/>
                </a:lnTo>
                <a:lnTo>
                  <a:pt x="414647" y="2776033"/>
                </a:lnTo>
                <a:lnTo>
                  <a:pt x="389176" y="2815217"/>
                </a:lnTo>
                <a:lnTo>
                  <a:pt x="364318" y="2854681"/>
                </a:lnTo>
                <a:lnTo>
                  <a:pt x="340074" y="2894417"/>
                </a:lnTo>
                <a:lnTo>
                  <a:pt x="316444" y="2934418"/>
                </a:lnTo>
                <a:lnTo>
                  <a:pt x="293428" y="2974678"/>
                </a:lnTo>
                <a:lnTo>
                  <a:pt x="271026" y="3015190"/>
                </a:lnTo>
                <a:lnTo>
                  <a:pt x="249237" y="3055947"/>
                </a:lnTo>
                <a:lnTo>
                  <a:pt x="228062" y="3096942"/>
                </a:lnTo>
                <a:lnTo>
                  <a:pt x="207501" y="3138170"/>
                </a:lnTo>
                <a:lnTo>
                  <a:pt x="187554" y="3179621"/>
                </a:lnTo>
                <a:lnTo>
                  <a:pt x="168221" y="3221291"/>
                </a:lnTo>
                <a:lnTo>
                  <a:pt x="149501" y="3263172"/>
                </a:lnTo>
                <a:lnTo>
                  <a:pt x="131395" y="3305257"/>
                </a:lnTo>
                <a:lnTo>
                  <a:pt x="113902" y="3347539"/>
                </a:lnTo>
                <a:lnTo>
                  <a:pt x="97024" y="3390012"/>
                </a:lnTo>
                <a:lnTo>
                  <a:pt x="80759" y="3432670"/>
                </a:lnTo>
                <a:lnTo>
                  <a:pt x="65108" y="3475504"/>
                </a:lnTo>
                <a:lnTo>
                  <a:pt x="50071" y="3518508"/>
                </a:lnTo>
                <a:lnTo>
                  <a:pt x="35648" y="3561676"/>
                </a:lnTo>
                <a:lnTo>
                  <a:pt x="21838" y="3605000"/>
                </a:lnTo>
                <a:lnTo>
                  <a:pt x="8642" y="3648474"/>
                </a:lnTo>
                <a:lnTo>
                  <a:pt x="0" y="3678434"/>
                </a:lnTo>
                <a:lnTo>
                  <a:pt x="6327226" y="3678434"/>
                </a:lnTo>
                <a:lnTo>
                  <a:pt x="6327226" y="583383"/>
                </a:lnTo>
                <a:lnTo>
                  <a:pt x="6304144" y="567420"/>
                </a:lnTo>
                <a:lnTo>
                  <a:pt x="6265246" y="541335"/>
                </a:lnTo>
                <a:lnTo>
                  <a:pt x="6226062" y="515864"/>
                </a:lnTo>
                <a:lnTo>
                  <a:pt x="6186599" y="491007"/>
                </a:lnTo>
                <a:lnTo>
                  <a:pt x="6146863" y="466763"/>
                </a:lnTo>
                <a:lnTo>
                  <a:pt x="6106862" y="443133"/>
                </a:lnTo>
                <a:lnTo>
                  <a:pt x="6066602" y="420117"/>
                </a:lnTo>
                <a:lnTo>
                  <a:pt x="6026090" y="397715"/>
                </a:lnTo>
                <a:lnTo>
                  <a:pt x="5985333" y="375927"/>
                </a:lnTo>
                <a:lnTo>
                  <a:pt x="5944338" y="354752"/>
                </a:lnTo>
                <a:lnTo>
                  <a:pt x="5903111" y="334191"/>
                </a:lnTo>
                <a:lnTo>
                  <a:pt x="5861659" y="314244"/>
                </a:lnTo>
                <a:lnTo>
                  <a:pt x="5819989" y="294911"/>
                </a:lnTo>
                <a:lnTo>
                  <a:pt x="5778109" y="276191"/>
                </a:lnTo>
                <a:lnTo>
                  <a:pt x="5736024" y="258085"/>
                </a:lnTo>
                <a:lnTo>
                  <a:pt x="5693741" y="240593"/>
                </a:lnTo>
                <a:lnTo>
                  <a:pt x="5651268" y="223715"/>
                </a:lnTo>
                <a:lnTo>
                  <a:pt x="5608611" y="207450"/>
                </a:lnTo>
                <a:lnTo>
                  <a:pt x="5565777" y="191799"/>
                </a:lnTo>
                <a:lnTo>
                  <a:pt x="5522773" y="176762"/>
                </a:lnTo>
                <a:lnTo>
                  <a:pt x="5479605" y="162339"/>
                </a:lnTo>
                <a:lnTo>
                  <a:pt x="5436280" y="148529"/>
                </a:lnTo>
                <a:lnTo>
                  <a:pt x="5392806" y="135333"/>
                </a:lnTo>
                <a:lnTo>
                  <a:pt x="5349189" y="122751"/>
                </a:lnTo>
                <a:lnTo>
                  <a:pt x="5305436" y="110783"/>
                </a:lnTo>
                <a:lnTo>
                  <a:pt x="5261553" y="99428"/>
                </a:lnTo>
                <a:lnTo>
                  <a:pt x="5217547" y="88688"/>
                </a:lnTo>
                <a:lnTo>
                  <a:pt x="5173426" y="78561"/>
                </a:lnTo>
                <a:lnTo>
                  <a:pt x="5129196" y="69047"/>
                </a:lnTo>
                <a:lnTo>
                  <a:pt x="5084864" y="60148"/>
                </a:lnTo>
                <a:lnTo>
                  <a:pt x="5040436" y="51862"/>
                </a:lnTo>
                <a:lnTo>
                  <a:pt x="4995920" y="44190"/>
                </a:lnTo>
                <a:lnTo>
                  <a:pt x="4951322" y="37132"/>
                </a:lnTo>
                <a:lnTo>
                  <a:pt x="4906649" y="30687"/>
                </a:lnTo>
                <a:lnTo>
                  <a:pt x="4861908" y="24857"/>
                </a:lnTo>
                <a:lnTo>
                  <a:pt x="4817106" y="19640"/>
                </a:lnTo>
                <a:lnTo>
                  <a:pt x="4772250" y="15037"/>
                </a:lnTo>
                <a:lnTo>
                  <a:pt x="4727345" y="11047"/>
                </a:lnTo>
                <a:lnTo>
                  <a:pt x="4682400" y="7671"/>
                </a:lnTo>
                <a:lnTo>
                  <a:pt x="4637421" y="4910"/>
                </a:lnTo>
                <a:lnTo>
                  <a:pt x="4592414" y="2761"/>
                </a:lnTo>
                <a:lnTo>
                  <a:pt x="4547388" y="1227"/>
                </a:lnTo>
                <a:lnTo>
                  <a:pt x="4502347" y="306"/>
                </a:lnTo>
                <a:lnTo>
                  <a:pt x="4457300" y="0"/>
                </a:lnTo>
                <a:close/>
              </a:path>
            </a:pathLst>
          </a:custGeom>
          <a:solidFill>
            <a:srgbClr val="FFFFFF"/>
          </a:solidFill>
        </p:spPr>
        <p:txBody>
          <a:bodyPr wrap="square" lIns="0" tIns="0" rIns="0" bIns="0" rtlCol="0"/>
          <a:lstStyle/>
          <a:p>
            <a:endParaRPr sz="1092"/>
          </a:p>
        </p:txBody>
      </p:sp>
      <p:sp>
        <p:nvSpPr>
          <p:cNvPr id="15" name="object 15"/>
          <p:cNvSpPr txBox="1"/>
          <p:nvPr/>
        </p:nvSpPr>
        <p:spPr>
          <a:xfrm>
            <a:off x="1371599" y="3429000"/>
            <a:ext cx="1777041" cy="1465010"/>
          </a:xfrm>
          <a:prstGeom prst="rect">
            <a:avLst/>
          </a:prstGeom>
        </p:spPr>
        <p:txBody>
          <a:bodyPr vert="horz" wrap="square" lIns="0" tIns="246056" rIns="0" bIns="0" rtlCol="0">
            <a:spAutoFit/>
          </a:bodyPr>
          <a:lstStyle/>
          <a:p>
            <a:pPr marL="7701">
              <a:spcBef>
                <a:spcPts val="1937"/>
              </a:spcBef>
            </a:pPr>
            <a:endParaRPr sz="6003" dirty="0">
              <a:latin typeface="Arial"/>
              <a:cs typeface="Arial"/>
            </a:endParaRPr>
          </a:p>
          <a:p>
            <a:pPr marL="11552">
              <a:spcBef>
                <a:spcPts val="485"/>
              </a:spcBef>
            </a:pPr>
            <a:endParaRPr sz="1486" dirty="0">
              <a:latin typeface="Trebuchet MS"/>
              <a:cs typeface="Trebuchet MS"/>
            </a:endParaRPr>
          </a:p>
        </p:txBody>
      </p:sp>
      <p:pic>
        <p:nvPicPr>
          <p:cNvPr id="18" name="Imagen 17">
            <a:extLst>
              <a:ext uri="{FF2B5EF4-FFF2-40B4-BE49-F238E27FC236}">
                <a16:creationId xmlns:a16="http://schemas.microsoft.com/office/drawing/2014/main" id="{DEC74BAD-F144-4157-9A34-A2D64F2C59B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14194" y="203727"/>
            <a:ext cx="1285732" cy="642866"/>
          </a:xfrm>
          <a:prstGeom prst="rect">
            <a:avLst/>
          </a:prstGeom>
        </p:spPr>
      </p:pic>
    </p:spTree>
    <p:extLst>
      <p:ext uri="{BB962C8B-B14F-4D97-AF65-F5344CB8AC3E}">
        <p14:creationId xmlns:p14="http://schemas.microsoft.com/office/powerpoint/2010/main" val="21797481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56" y="0"/>
            <a:ext cx="12191144" cy="6857615"/>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chemeClr val="tx2">
              <a:lumMod val="90000"/>
            </a:schemeClr>
          </a:solidFill>
        </p:spPr>
        <p:txBody>
          <a:bodyPr wrap="square" lIns="0" tIns="0" rIns="0" bIns="0" rtlCol="0"/>
          <a:lstStyle/>
          <a:p>
            <a:endParaRPr sz="1092" dirty="0"/>
          </a:p>
        </p:txBody>
      </p:sp>
      <p:sp>
        <p:nvSpPr>
          <p:cNvPr id="4" name="object 4"/>
          <p:cNvSpPr txBox="1">
            <a:spLocks noGrp="1"/>
          </p:cNvSpPr>
          <p:nvPr>
            <p:ph type="title"/>
          </p:nvPr>
        </p:nvSpPr>
        <p:spPr>
          <a:xfrm>
            <a:off x="780866" y="355555"/>
            <a:ext cx="9478123" cy="6319496"/>
          </a:xfrm>
          <a:prstGeom prst="rect">
            <a:avLst/>
          </a:prstGeom>
        </p:spPr>
        <p:txBody>
          <a:bodyPr vert="horz" wrap="square" lIns="0" tIns="6931" rIns="0" bIns="0" rtlCol="0">
            <a:spAutoFit/>
          </a:bodyPr>
          <a:lstStyle/>
          <a:p>
            <a:r>
              <a:rPr lang="es-ES" sz="2800" b="1" dirty="0">
                <a:solidFill>
                  <a:schemeClr val="bg2"/>
                </a:solidFill>
              </a:rPr>
              <a:t>INDICADORES DE EVALUACIÓN</a:t>
            </a:r>
            <a:br>
              <a:rPr lang="es-ES" sz="2800" b="1" dirty="0">
                <a:solidFill>
                  <a:schemeClr val="bg2"/>
                </a:solidFill>
              </a:rPr>
            </a:br>
            <a:br>
              <a:rPr lang="es-ES" sz="3200" b="1" dirty="0">
                <a:solidFill>
                  <a:schemeClr val="bg2"/>
                </a:solidFill>
              </a:rPr>
            </a:br>
            <a:r>
              <a:rPr lang="es-ES" sz="2400" b="1" u="sng" dirty="0"/>
              <a:t>Confidencialidad</a:t>
            </a:r>
            <a:r>
              <a:rPr lang="es-ES" sz="3200" b="1" u="sng" dirty="0"/>
              <a:t> </a:t>
            </a:r>
            <a:r>
              <a:rPr lang="es-ES" sz="2400" b="1" u="sng" dirty="0"/>
              <a:t>y protección de datos</a:t>
            </a:r>
            <a:r>
              <a:rPr lang="es-ES" sz="3200" b="1" u="sng" dirty="0"/>
              <a:t>: </a:t>
            </a:r>
            <a:r>
              <a:rPr lang="es-ES" sz="3200" dirty="0"/>
              <a:t> </a:t>
            </a:r>
            <a:br>
              <a:rPr lang="es-ES" sz="3200" dirty="0"/>
            </a:br>
            <a:br>
              <a:rPr lang="es-ES" sz="3200" dirty="0"/>
            </a:br>
            <a:r>
              <a:rPr lang="es-ES" sz="2400" dirty="0"/>
              <a:t>El proceso para cuidar la identidad de los participantes está asegurado, consentimiento informado descrito claramente, quienes tendrán acceso a la </a:t>
            </a:r>
            <a:br>
              <a:rPr lang="es-ES" sz="2400" dirty="0"/>
            </a:br>
            <a:r>
              <a:rPr lang="es-ES" sz="2400" dirty="0"/>
              <a:t>información de identidad de los participantes, estrategias para minimizar el riesgo de vulnerar la confidencialidad de los participantes.</a:t>
            </a:r>
            <a:br>
              <a:rPr lang="es-ES" sz="2400" dirty="0"/>
            </a:br>
            <a:br>
              <a:rPr lang="es-ES" sz="3200" dirty="0"/>
            </a:br>
            <a:r>
              <a:rPr lang="es-ES" sz="2400" b="1" u="sng" dirty="0"/>
              <a:t>Metodología: Será necesario adjuntar los instrumentos de evaluación, medición a la memoria</a:t>
            </a:r>
            <a:br>
              <a:rPr lang="es-ES" sz="2400" b="1" u="sng" dirty="0"/>
            </a:br>
            <a:br>
              <a:rPr lang="es-ES" dirty="0"/>
            </a:br>
            <a:r>
              <a:rPr lang="es-ES" sz="2400" dirty="0"/>
              <a:t>Descripción de procedimientos claramente descritos, instrumentos a utilizar claramente descritos, grupo de intervención claramente descritos, plan de control de riesgos de participantes, criterios de inclusión y exclusión.</a:t>
            </a:r>
            <a:br>
              <a:rPr lang="es-ES" sz="2400" dirty="0"/>
            </a:br>
            <a:br>
              <a:rPr lang="es-ES" sz="2400" dirty="0"/>
            </a:br>
            <a:endParaRPr sz="2400" dirty="0"/>
          </a:p>
        </p:txBody>
      </p:sp>
      <p:sp>
        <p:nvSpPr>
          <p:cNvPr id="6" name="object 6"/>
          <p:cNvSpPr txBox="1"/>
          <p:nvPr/>
        </p:nvSpPr>
        <p:spPr>
          <a:xfrm>
            <a:off x="5365631" y="3429000"/>
            <a:ext cx="1733909" cy="2115689"/>
          </a:xfrm>
          <a:prstGeom prst="rect">
            <a:avLst/>
          </a:prstGeom>
        </p:spPr>
        <p:txBody>
          <a:bodyPr vert="horz" wrap="square" lIns="0" tIns="244901" rIns="0" bIns="0" rtlCol="0">
            <a:spAutoFit/>
          </a:bodyPr>
          <a:lstStyle/>
          <a:p>
            <a:pPr marL="7701" marR="3081">
              <a:spcBef>
                <a:spcPts val="464"/>
              </a:spcBef>
            </a:pPr>
            <a:endParaRPr lang="es-ES" sz="1486" spc="18" dirty="0">
              <a:solidFill>
                <a:srgbClr val="FFFFFF"/>
              </a:solidFill>
              <a:latin typeface="Trebuchet MS"/>
              <a:cs typeface="Trebuchet MS"/>
            </a:endParaRPr>
          </a:p>
          <a:p>
            <a:pPr marL="7701">
              <a:spcBef>
                <a:spcPts val="1928"/>
              </a:spcBef>
            </a:pPr>
            <a:endParaRPr lang="es-ES" sz="6003" b="1" spc="15" dirty="0">
              <a:solidFill>
                <a:srgbClr val="E65014"/>
              </a:solidFill>
              <a:latin typeface="Arial"/>
              <a:cs typeface="Arial"/>
            </a:endParaRPr>
          </a:p>
          <a:p>
            <a:pPr marL="7701">
              <a:spcBef>
                <a:spcPts val="1928"/>
              </a:spcBef>
            </a:pPr>
            <a:endParaRPr sz="1486" spc="18" dirty="0">
              <a:solidFill>
                <a:srgbClr val="FFFFFF"/>
              </a:solidFill>
              <a:latin typeface="Trebuchet MS"/>
              <a:cs typeface="Trebuchet MS"/>
            </a:endParaRPr>
          </a:p>
        </p:txBody>
      </p:sp>
      <p:sp>
        <p:nvSpPr>
          <p:cNvPr id="9" name="object 9"/>
          <p:cNvSpPr/>
          <p:nvPr/>
        </p:nvSpPr>
        <p:spPr>
          <a:xfrm>
            <a:off x="9989389" y="4960189"/>
            <a:ext cx="2202611" cy="1897426"/>
          </a:xfrm>
          <a:custGeom>
            <a:avLst/>
            <a:gdLst/>
            <a:ahLst/>
            <a:cxnLst/>
            <a:rect l="l" t="t" r="r" b="b"/>
            <a:pathLst>
              <a:path w="6327775" h="3678554">
                <a:moveTo>
                  <a:pt x="4457300" y="0"/>
                </a:moveTo>
                <a:lnTo>
                  <a:pt x="4412252" y="306"/>
                </a:lnTo>
                <a:lnTo>
                  <a:pt x="4367212" y="1227"/>
                </a:lnTo>
                <a:lnTo>
                  <a:pt x="4322185" y="2761"/>
                </a:lnTo>
                <a:lnTo>
                  <a:pt x="4277178" y="4910"/>
                </a:lnTo>
                <a:lnTo>
                  <a:pt x="4232199" y="7671"/>
                </a:lnTo>
                <a:lnTo>
                  <a:pt x="4187254" y="11047"/>
                </a:lnTo>
                <a:lnTo>
                  <a:pt x="4142349" y="15037"/>
                </a:lnTo>
                <a:lnTo>
                  <a:pt x="4097493" y="19640"/>
                </a:lnTo>
                <a:lnTo>
                  <a:pt x="4052691" y="24857"/>
                </a:lnTo>
                <a:lnTo>
                  <a:pt x="4007950" y="30687"/>
                </a:lnTo>
                <a:lnTo>
                  <a:pt x="3963277" y="37132"/>
                </a:lnTo>
                <a:lnTo>
                  <a:pt x="3918679" y="44190"/>
                </a:lnTo>
                <a:lnTo>
                  <a:pt x="3874163" y="51862"/>
                </a:lnTo>
                <a:lnTo>
                  <a:pt x="3829735" y="60148"/>
                </a:lnTo>
                <a:lnTo>
                  <a:pt x="3785403" y="69047"/>
                </a:lnTo>
                <a:lnTo>
                  <a:pt x="3741172" y="78561"/>
                </a:lnTo>
                <a:lnTo>
                  <a:pt x="3697051" y="88688"/>
                </a:lnTo>
                <a:lnTo>
                  <a:pt x="3653046" y="99428"/>
                </a:lnTo>
                <a:lnTo>
                  <a:pt x="3609163" y="110783"/>
                </a:lnTo>
                <a:lnTo>
                  <a:pt x="3565409" y="122751"/>
                </a:lnTo>
                <a:lnTo>
                  <a:pt x="3521792" y="135333"/>
                </a:lnTo>
                <a:lnTo>
                  <a:pt x="3478318" y="148529"/>
                </a:lnTo>
                <a:lnTo>
                  <a:pt x="3434993" y="162339"/>
                </a:lnTo>
                <a:lnTo>
                  <a:pt x="3391825" y="176762"/>
                </a:lnTo>
                <a:lnTo>
                  <a:pt x="3348821" y="191799"/>
                </a:lnTo>
                <a:lnTo>
                  <a:pt x="3305987" y="207450"/>
                </a:lnTo>
                <a:lnTo>
                  <a:pt x="3263329" y="223715"/>
                </a:lnTo>
                <a:lnTo>
                  <a:pt x="3220856" y="240593"/>
                </a:lnTo>
                <a:lnTo>
                  <a:pt x="3178573" y="258085"/>
                </a:lnTo>
                <a:lnTo>
                  <a:pt x="3136488" y="276191"/>
                </a:lnTo>
                <a:lnTo>
                  <a:pt x="3094607" y="294911"/>
                </a:lnTo>
                <a:lnTo>
                  <a:pt x="3052938" y="314244"/>
                </a:lnTo>
                <a:lnTo>
                  <a:pt x="3011486" y="334191"/>
                </a:lnTo>
                <a:lnTo>
                  <a:pt x="2970259" y="354752"/>
                </a:lnTo>
                <a:lnTo>
                  <a:pt x="2929263" y="375927"/>
                </a:lnTo>
                <a:lnTo>
                  <a:pt x="2888506" y="397715"/>
                </a:lnTo>
                <a:lnTo>
                  <a:pt x="2847994" y="420117"/>
                </a:lnTo>
                <a:lnTo>
                  <a:pt x="2807734" y="443133"/>
                </a:lnTo>
                <a:lnTo>
                  <a:pt x="2767732" y="466763"/>
                </a:lnTo>
                <a:lnTo>
                  <a:pt x="2727997" y="491007"/>
                </a:lnTo>
                <a:lnTo>
                  <a:pt x="2688533" y="515864"/>
                </a:lnTo>
                <a:lnTo>
                  <a:pt x="2649349" y="541335"/>
                </a:lnTo>
                <a:lnTo>
                  <a:pt x="2610451" y="567420"/>
                </a:lnTo>
                <a:lnTo>
                  <a:pt x="2571846" y="594118"/>
                </a:lnTo>
                <a:lnTo>
                  <a:pt x="2533540" y="621430"/>
                </a:lnTo>
                <a:lnTo>
                  <a:pt x="2495541" y="649356"/>
                </a:lnTo>
                <a:lnTo>
                  <a:pt x="2457855" y="677896"/>
                </a:lnTo>
                <a:lnTo>
                  <a:pt x="2420489" y="707050"/>
                </a:lnTo>
                <a:lnTo>
                  <a:pt x="2383450" y="736817"/>
                </a:lnTo>
                <a:lnTo>
                  <a:pt x="2346744" y="767198"/>
                </a:lnTo>
                <a:lnTo>
                  <a:pt x="2310379" y="798193"/>
                </a:lnTo>
                <a:lnTo>
                  <a:pt x="2274362" y="829801"/>
                </a:lnTo>
                <a:lnTo>
                  <a:pt x="2238698" y="862024"/>
                </a:lnTo>
                <a:lnTo>
                  <a:pt x="2203396" y="894860"/>
                </a:lnTo>
                <a:lnTo>
                  <a:pt x="2168461" y="928310"/>
                </a:lnTo>
                <a:lnTo>
                  <a:pt x="2133900" y="962373"/>
                </a:lnTo>
                <a:lnTo>
                  <a:pt x="835689" y="2260585"/>
                </a:lnTo>
                <a:lnTo>
                  <a:pt x="801625" y="2295145"/>
                </a:lnTo>
                <a:lnTo>
                  <a:pt x="768175" y="2330080"/>
                </a:lnTo>
                <a:lnTo>
                  <a:pt x="735338" y="2365383"/>
                </a:lnTo>
                <a:lnTo>
                  <a:pt x="703116" y="2401046"/>
                </a:lnTo>
                <a:lnTo>
                  <a:pt x="671507" y="2437064"/>
                </a:lnTo>
                <a:lnTo>
                  <a:pt x="640512" y="2473429"/>
                </a:lnTo>
                <a:lnTo>
                  <a:pt x="610130" y="2510134"/>
                </a:lnTo>
                <a:lnTo>
                  <a:pt x="580363" y="2547173"/>
                </a:lnTo>
                <a:lnTo>
                  <a:pt x="551209" y="2584539"/>
                </a:lnTo>
                <a:lnTo>
                  <a:pt x="522669" y="2622225"/>
                </a:lnTo>
                <a:lnTo>
                  <a:pt x="494743" y="2660224"/>
                </a:lnTo>
                <a:lnTo>
                  <a:pt x="467430" y="2698530"/>
                </a:lnTo>
                <a:lnTo>
                  <a:pt x="440732" y="2737135"/>
                </a:lnTo>
                <a:lnTo>
                  <a:pt x="414647" y="2776033"/>
                </a:lnTo>
                <a:lnTo>
                  <a:pt x="389176" y="2815217"/>
                </a:lnTo>
                <a:lnTo>
                  <a:pt x="364318" y="2854681"/>
                </a:lnTo>
                <a:lnTo>
                  <a:pt x="340074" y="2894417"/>
                </a:lnTo>
                <a:lnTo>
                  <a:pt x="316444" y="2934418"/>
                </a:lnTo>
                <a:lnTo>
                  <a:pt x="293428" y="2974678"/>
                </a:lnTo>
                <a:lnTo>
                  <a:pt x="271026" y="3015190"/>
                </a:lnTo>
                <a:lnTo>
                  <a:pt x="249237" y="3055947"/>
                </a:lnTo>
                <a:lnTo>
                  <a:pt x="228062" y="3096942"/>
                </a:lnTo>
                <a:lnTo>
                  <a:pt x="207501" y="3138170"/>
                </a:lnTo>
                <a:lnTo>
                  <a:pt x="187554" y="3179621"/>
                </a:lnTo>
                <a:lnTo>
                  <a:pt x="168221" y="3221291"/>
                </a:lnTo>
                <a:lnTo>
                  <a:pt x="149501" y="3263172"/>
                </a:lnTo>
                <a:lnTo>
                  <a:pt x="131395" y="3305257"/>
                </a:lnTo>
                <a:lnTo>
                  <a:pt x="113902" y="3347539"/>
                </a:lnTo>
                <a:lnTo>
                  <a:pt x="97024" y="3390012"/>
                </a:lnTo>
                <a:lnTo>
                  <a:pt x="80759" y="3432670"/>
                </a:lnTo>
                <a:lnTo>
                  <a:pt x="65108" y="3475504"/>
                </a:lnTo>
                <a:lnTo>
                  <a:pt x="50071" y="3518508"/>
                </a:lnTo>
                <a:lnTo>
                  <a:pt x="35648" y="3561676"/>
                </a:lnTo>
                <a:lnTo>
                  <a:pt x="21838" y="3605000"/>
                </a:lnTo>
                <a:lnTo>
                  <a:pt x="8642" y="3648474"/>
                </a:lnTo>
                <a:lnTo>
                  <a:pt x="0" y="3678434"/>
                </a:lnTo>
                <a:lnTo>
                  <a:pt x="6327226" y="3678434"/>
                </a:lnTo>
                <a:lnTo>
                  <a:pt x="6327226" y="583383"/>
                </a:lnTo>
                <a:lnTo>
                  <a:pt x="6304144" y="567420"/>
                </a:lnTo>
                <a:lnTo>
                  <a:pt x="6265246" y="541335"/>
                </a:lnTo>
                <a:lnTo>
                  <a:pt x="6226062" y="515864"/>
                </a:lnTo>
                <a:lnTo>
                  <a:pt x="6186599" y="491007"/>
                </a:lnTo>
                <a:lnTo>
                  <a:pt x="6146863" y="466763"/>
                </a:lnTo>
                <a:lnTo>
                  <a:pt x="6106862" y="443133"/>
                </a:lnTo>
                <a:lnTo>
                  <a:pt x="6066602" y="420117"/>
                </a:lnTo>
                <a:lnTo>
                  <a:pt x="6026090" y="397715"/>
                </a:lnTo>
                <a:lnTo>
                  <a:pt x="5985333" y="375927"/>
                </a:lnTo>
                <a:lnTo>
                  <a:pt x="5944338" y="354752"/>
                </a:lnTo>
                <a:lnTo>
                  <a:pt x="5903111" y="334191"/>
                </a:lnTo>
                <a:lnTo>
                  <a:pt x="5861659" y="314244"/>
                </a:lnTo>
                <a:lnTo>
                  <a:pt x="5819989" y="294911"/>
                </a:lnTo>
                <a:lnTo>
                  <a:pt x="5778109" y="276191"/>
                </a:lnTo>
                <a:lnTo>
                  <a:pt x="5736024" y="258085"/>
                </a:lnTo>
                <a:lnTo>
                  <a:pt x="5693741" y="240593"/>
                </a:lnTo>
                <a:lnTo>
                  <a:pt x="5651268" y="223715"/>
                </a:lnTo>
                <a:lnTo>
                  <a:pt x="5608611" y="207450"/>
                </a:lnTo>
                <a:lnTo>
                  <a:pt x="5565777" y="191799"/>
                </a:lnTo>
                <a:lnTo>
                  <a:pt x="5522773" y="176762"/>
                </a:lnTo>
                <a:lnTo>
                  <a:pt x="5479605" y="162339"/>
                </a:lnTo>
                <a:lnTo>
                  <a:pt x="5436280" y="148529"/>
                </a:lnTo>
                <a:lnTo>
                  <a:pt x="5392806" y="135333"/>
                </a:lnTo>
                <a:lnTo>
                  <a:pt x="5349189" y="122751"/>
                </a:lnTo>
                <a:lnTo>
                  <a:pt x="5305436" y="110783"/>
                </a:lnTo>
                <a:lnTo>
                  <a:pt x="5261553" y="99428"/>
                </a:lnTo>
                <a:lnTo>
                  <a:pt x="5217547" y="88688"/>
                </a:lnTo>
                <a:lnTo>
                  <a:pt x="5173426" y="78561"/>
                </a:lnTo>
                <a:lnTo>
                  <a:pt x="5129196" y="69047"/>
                </a:lnTo>
                <a:lnTo>
                  <a:pt x="5084864" y="60148"/>
                </a:lnTo>
                <a:lnTo>
                  <a:pt x="5040436" y="51862"/>
                </a:lnTo>
                <a:lnTo>
                  <a:pt x="4995920" y="44190"/>
                </a:lnTo>
                <a:lnTo>
                  <a:pt x="4951322" y="37132"/>
                </a:lnTo>
                <a:lnTo>
                  <a:pt x="4906649" y="30687"/>
                </a:lnTo>
                <a:lnTo>
                  <a:pt x="4861908" y="24857"/>
                </a:lnTo>
                <a:lnTo>
                  <a:pt x="4817106" y="19640"/>
                </a:lnTo>
                <a:lnTo>
                  <a:pt x="4772250" y="15037"/>
                </a:lnTo>
                <a:lnTo>
                  <a:pt x="4727345" y="11047"/>
                </a:lnTo>
                <a:lnTo>
                  <a:pt x="4682400" y="7671"/>
                </a:lnTo>
                <a:lnTo>
                  <a:pt x="4637421" y="4910"/>
                </a:lnTo>
                <a:lnTo>
                  <a:pt x="4592414" y="2761"/>
                </a:lnTo>
                <a:lnTo>
                  <a:pt x="4547388" y="1227"/>
                </a:lnTo>
                <a:lnTo>
                  <a:pt x="4502347" y="306"/>
                </a:lnTo>
                <a:lnTo>
                  <a:pt x="4457300" y="0"/>
                </a:lnTo>
                <a:close/>
              </a:path>
            </a:pathLst>
          </a:custGeom>
          <a:solidFill>
            <a:srgbClr val="FFFFFF"/>
          </a:solidFill>
        </p:spPr>
        <p:txBody>
          <a:bodyPr wrap="square" lIns="0" tIns="0" rIns="0" bIns="0" rtlCol="0"/>
          <a:lstStyle/>
          <a:p>
            <a:endParaRPr sz="1092"/>
          </a:p>
        </p:txBody>
      </p:sp>
      <p:sp>
        <p:nvSpPr>
          <p:cNvPr id="15" name="object 15"/>
          <p:cNvSpPr txBox="1"/>
          <p:nvPr/>
        </p:nvSpPr>
        <p:spPr>
          <a:xfrm>
            <a:off x="1371599" y="3429000"/>
            <a:ext cx="1777041" cy="1465010"/>
          </a:xfrm>
          <a:prstGeom prst="rect">
            <a:avLst/>
          </a:prstGeom>
        </p:spPr>
        <p:txBody>
          <a:bodyPr vert="horz" wrap="square" lIns="0" tIns="246056" rIns="0" bIns="0" rtlCol="0">
            <a:spAutoFit/>
          </a:bodyPr>
          <a:lstStyle/>
          <a:p>
            <a:pPr marL="7701">
              <a:spcBef>
                <a:spcPts val="1937"/>
              </a:spcBef>
            </a:pPr>
            <a:endParaRPr sz="6003" dirty="0">
              <a:latin typeface="Arial"/>
              <a:cs typeface="Arial"/>
            </a:endParaRPr>
          </a:p>
          <a:p>
            <a:pPr marL="11552">
              <a:spcBef>
                <a:spcPts val="485"/>
              </a:spcBef>
            </a:pPr>
            <a:endParaRPr sz="1486" dirty="0">
              <a:latin typeface="Trebuchet MS"/>
              <a:cs typeface="Trebuchet MS"/>
            </a:endParaRPr>
          </a:p>
        </p:txBody>
      </p:sp>
      <p:pic>
        <p:nvPicPr>
          <p:cNvPr id="18" name="Imagen 17">
            <a:extLst>
              <a:ext uri="{FF2B5EF4-FFF2-40B4-BE49-F238E27FC236}">
                <a16:creationId xmlns:a16="http://schemas.microsoft.com/office/drawing/2014/main" id="{DEC74BAD-F144-4157-9A34-A2D64F2C59B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14194" y="203727"/>
            <a:ext cx="1285732" cy="642866"/>
          </a:xfrm>
          <a:prstGeom prst="rect">
            <a:avLst/>
          </a:prstGeom>
        </p:spPr>
      </p:pic>
    </p:spTree>
    <p:extLst>
      <p:ext uri="{BB962C8B-B14F-4D97-AF65-F5344CB8AC3E}">
        <p14:creationId xmlns:p14="http://schemas.microsoft.com/office/powerpoint/2010/main" val="25564177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56" y="0"/>
            <a:ext cx="12191144" cy="6857615"/>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chemeClr val="tx2">
              <a:lumMod val="90000"/>
            </a:schemeClr>
          </a:solidFill>
        </p:spPr>
        <p:txBody>
          <a:bodyPr wrap="square" lIns="0" tIns="0" rIns="0" bIns="0" rtlCol="0"/>
          <a:lstStyle/>
          <a:p>
            <a:endParaRPr sz="1092" dirty="0"/>
          </a:p>
        </p:txBody>
      </p:sp>
      <p:sp>
        <p:nvSpPr>
          <p:cNvPr id="4" name="object 4"/>
          <p:cNvSpPr txBox="1">
            <a:spLocks noGrp="1"/>
          </p:cNvSpPr>
          <p:nvPr>
            <p:ph type="title"/>
          </p:nvPr>
        </p:nvSpPr>
        <p:spPr>
          <a:xfrm>
            <a:off x="830443" y="624091"/>
            <a:ext cx="9478123" cy="3441785"/>
          </a:xfrm>
          <a:prstGeom prst="rect">
            <a:avLst/>
          </a:prstGeom>
        </p:spPr>
        <p:txBody>
          <a:bodyPr vert="horz" wrap="square" lIns="0" tIns="6931" rIns="0" bIns="0" rtlCol="0">
            <a:spAutoFit/>
          </a:bodyPr>
          <a:lstStyle/>
          <a:p>
            <a:r>
              <a:rPr lang="es-ES" sz="2800" b="1" dirty="0">
                <a:solidFill>
                  <a:schemeClr val="bg2"/>
                </a:solidFill>
              </a:rPr>
              <a:t>INDICADORES</a:t>
            </a:r>
            <a:r>
              <a:rPr lang="es-ES" sz="3200" b="1" dirty="0">
                <a:solidFill>
                  <a:schemeClr val="bg2"/>
                </a:solidFill>
              </a:rPr>
              <a:t> </a:t>
            </a:r>
            <a:r>
              <a:rPr lang="es-ES" sz="2800" b="1" dirty="0">
                <a:solidFill>
                  <a:schemeClr val="bg2"/>
                </a:solidFill>
              </a:rPr>
              <a:t>DE EVALUACIÓN</a:t>
            </a:r>
            <a:br>
              <a:rPr lang="es-ES" sz="3200" b="1" dirty="0">
                <a:solidFill>
                  <a:schemeClr val="bg2"/>
                </a:solidFill>
              </a:rPr>
            </a:br>
            <a:br>
              <a:rPr lang="es-ES" sz="2400" dirty="0"/>
            </a:br>
            <a:r>
              <a:rPr lang="es-ES" sz="2400" b="1" u="sng" dirty="0"/>
              <a:t>Conflicto de intereses: </a:t>
            </a:r>
            <a:br>
              <a:rPr lang="es-ES" sz="2400" b="1" u="sng" dirty="0"/>
            </a:br>
            <a:br>
              <a:rPr lang="es-ES" sz="2400" b="1" u="sng" dirty="0"/>
            </a:br>
            <a:r>
              <a:rPr lang="es-ES" sz="2400" dirty="0"/>
              <a:t>Conflicto de intereses descrito, en caso de que lo haya describir el proceso para resolver dicho conflicto.</a:t>
            </a:r>
            <a:br>
              <a:rPr lang="es-ES" sz="2400" dirty="0"/>
            </a:br>
            <a:br>
              <a:rPr lang="es-ES" sz="2400" dirty="0"/>
            </a:br>
            <a:r>
              <a:rPr lang="es-ES" sz="2400" dirty="0"/>
              <a:t>En caso de no existir conflicto de intereses, se notificará, además de describir el proceso para resolverlo en caso de que aparezca durante la investigación. </a:t>
            </a:r>
            <a:br>
              <a:rPr lang="es-ES" sz="2400" dirty="0"/>
            </a:br>
            <a:endParaRPr sz="2400" dirty="0"/>
          </a:p>
        </p:txBody>
      </p:sp>
      <p:sp>
        <p:nvSpPr>
          <p:cNvPr id="6" name="object 6"/>
          <p:cNvSpPr txBox="1"/>
          <p:nvPr/>
        </p:nvSpPr>
        <p:spPr>
          <a:xfrm>
            <a:off x="5365631" y="3429000"/>
            <a:ext cx="1733909" cy="2115689"/>
          </a:xfrm>
          <a:prstGeom prst="rect">
            <a:avLst/>
          </a:prstGeom>
        </p:spPr>
        <p:txBody>
          <a:bodyPr vert="horz" wrap="square" lIns="0" tIns="244901" rIns="0" bIns="0" rtlCol="0">
            <a:spAutoFit/>
          </a:bodyPr>
          <a:lstStyle/>
          <a:p>
            <a:pPr marL="7701" marR="3081">
              <a:spcBef>
                <a:spcPts val="464"/>
              </a:spcBef>
            </a:pPr>
            <a:endParaRPr lang="es-ES" sz="1486" spc="18" dirty="0">
              <a:solidFill>
                <a:srgbClr val="FFFFFF"/>
              </a:solidFill>
              <a:latin typeface="Trebuchet MS"/>
              <a:cs typeface="Trebuchet MS"/>
            </a:endParaRPr>
          </a:p>
          <a:p>
            <a:pPr marL="7701">
              <a:spcBef>
                <a:spcPts val="1928"/>
              </a:spcBef>
            </a:pPr>
            <a:endParaRPr lang="es-ES" sz="6003" b="1" spc="15" dirty="0">
              <a:solidFill>
                <a:srgbClr val="E65014"/>
              </a:solidFill>
              <a:latin typeface="Arial"/>
              <a:cs typeface="Arial"/>
            </a:endParaRPr>
          </a:p>
          <a:p>
            <a:pPr marL="7701">
              <a:spcBef>
                <a:spcPts val="1928"/>
              </a:spcBef>
            </a:pPr>
            <a:endParaRPr sz="1486" spc="18" dirty="0">
              <a:solidFill>
                <a:srgbClr val="FFFFFF"/>
              </a:solidFill>
              <a:latin typeface="Trebuchet MS"/>
              <a:cs typeface="Trebuchet MS"/>
            </a:endParaRPr>
          </a:p>
        </p:txBody>
      </p:sp>
      <p:sp>
        <p:nvSpPr>
          <p:cNvPr id="9" name="object 9"/>
          <p:cNvSpPr/>
          <p:nvPr/>
        </p:nvSpPr>
        <p:spPr>
          <a:xfrm>
            <a:off x="9989389" y="4960189"/>
            <a:ext cx="2202611" cy="1897426"/>
          </a:xfrm>
          <a:custGeom>
            <a:avLst/>
            <a:gdLst/>
            <a:ahLst/>
            <a:cxnLst/>
            <a:rect l="l" t="t" r="r" b="b"/>
            <a:pathLst>
              <a:path w="6327775" h="3678554">
                <a:moveTo>
                  <a:pt x="4457300" y="0"/>
                </a:moveTo>
                <a:lnTo>
                  <a:pt x="4412252" y="306"/>
                </a:lnTo>
                <a:lnTo>
                  <a:pt x="4367212" y="1227"/>
                </a:lnTo>
                <a:lnTo>
                  <a:pt x="4322185" y="2761"/>
                </a:lnTo>
                <a:lnTo>
                  <a:pt x="4277178" y="4910"/>
                </a:lnTo>
                <a:lnTo>
                  <a:pt x="4232199" y="7671"/>
                </a:lnTo>
                <a:lnTo>
                  <a:pt x="4187254" y="11047"/>
                </a:lnTo>
                <a:lnTo>
                  <a:pt x="4142349" y="15037"/>
                </a:lnTo>
                <a:lnTo>
                  <a:pt x="4097493" y="19640"/>
                </a:lnTo>
                <a:lnTo>
                  <a:pt x="4052691" y="24857"/>
                </a:lnTo>
                <a:lnTo>
                  <a:pt x="4007950" y="30687"/>
                </a:lnTo>
                <a:lnTo>
                  <a:pt x="3963277" y="37132"/>
                </a:lnTo>
                <a:lnTo>
                  <a:pt x="3918679" y="44190"/>
                </a:lnTo>
                <a:lnTo>
                  <a:pt x="3874163" y="51862"/>
                </a:lnTo>
                <a:lnTo>
                  <a:pt x="3829735" y="60148"/>
                </a:lnTo>
                <a:lnTo>
                  <a:pt x="3785403" y="69047"/>
                </a:lnTo>
                <a:lnTo>
                  <a:pt x="3741172" y="78561"/>
                </a:lnTo>
                <a:lnTo>
                  <a:pt x="3697051" y="88688"/>
                </a:lnTo>
                <a:lnTo>
                  <a:pt x="3653046" y="99428"/>
                </a:lnTo>
                <a:lnTo>
                  <a:pt x="3609163" y="110783"/>
                </a:lnTo>
                <a:lnTo>
                  <a:pt x="3565409" y="122751"/>
                </a:lnTo>
                <a:lnTo>
                  <a:pt x="3521792" y="135333"/>
                </a:lnTo>
                <a:lnTo>
                  <a:pt x="3478318" y="148529"/>
                </a:lnTo>
                <a:lnTo>
                  <a:pt x="3434993" y="162339"/>
                </a:lnTo>
                <a:lnTo>
                  <a:pt x="3391825" y="176762"/>
                </a:lnTo>
                <a:lnTo>
                  <a:pt x="3348821" y="191799"/>
                </a:lnTo>
                <a:lnTo>
                  <a:pt x="3305987" y="207450"/>
                </a:lnTo>
                <a:lnTo>
                  <a:pt x="3263329" y="223715"/>
                </a:lnTo>
                <a:lnTo>
                  <a:pt x="3220856" y="240593"/>
                </a:lnTo>
                <a:lnTo>
                  <a:pt x="3178573" y="258085"/>
                </a:lnTo>
                <a:lnTo>
                  <a:pt x="3136488" y="276191"/>
                </a:lnTo>
                <a:lnTo>
                  <a:pt x="3094607" y="294911"/>
                </a:lnTo>
                <a:lnTo>
                  <a:pt x="3052938" y="314244"/>
                </a:lnTo>
                <a:lnTo>
                  <a:pt x="3011486" y="334191"/>
                </a:lnTo>
                <a:lnTo>
                  <a:pt x="2970259" y="354752"/>
                </a:lnTo>
                <a:lnTo>
                  <a:pt x="2929263" y="375927"/>
                </a:lnTo>
                <a:lnTo>
                  <a:pt x="2888506" y="397715"/>
                </a:lnTo>
                <a:lnTo>
                  <a:pt x="2847994" y="420117"/>
                </a:lnTo>
                <a:lnTo>
                  <a:pt x="2807734" y="443133"/>
                </a:lnTo>
                <a:lnTo>
                  <a:pt x="2767732" y="466763"/>
                </a:lnTo>
                <a:lnTo>
                  <a:pt x="2727997" y="491007"/>
                </a:lnTo>
                <a:lnTo>
                  <a:pt x="2688533" y="515864"/>
                </a:lnTo>
                <a:lnTo>
                  <a:pt x="2649349" y="541335"/>
                </a:lnTo>
                <a:lnTo>
                  <a:pt x="2610451" y="567420"/>
                </a:lnTo>
                <a:lnTo>
                  <a:pt x="2571846" y="594118"/>
                </a:lnTo>
                <a:lnTo>
                  <a:pt x="2533540" y="621430"/>
                </a:lnTo>
                <a:lnTo>
                  <a:pt x="2495541" y="649356"/>
                </a:lnTo>
                <a:lnTo>
                  <a:pt x="2457855" y="677896"/>
                </a:lnTo>
                <a:lnTo>
                  <a:pt x="2420489" y="707050"/>
                </a:lnTo>
                <a:lnTo>
                  <a:pt x="2383450" y="736817"/>
                </a:lnTo>
                <a:lnTo>
                  <a:pt x="2346744" y="767198"/>
                </a:lnTo>
                <a:lnTo>
                  <a:pt x="2310379" y="798193"/>
                </a:lnTo>
                <a:lnTo>
                  <a:pt x="2274362" y="829801"/>
                </a:lnTo>
                <a:lnTo>
                  <a:pt x="2238698" y="862024"/>
                </a:lnTo>
                <a:lnTo>
                  <a:pt x="2203396" y="894860"/>
                </a:lnTo>
                <a:lnTo>
                  <a:pt x="2168461" y="928310"/>
                </a:lnTo>
                <a:lnTo>
                  <a:pt x="2133900" y="962373"/>
                </a:lnTo>
                <a:lnTo>
                  <a:pt x="835689" y="2260585"/>
                </a:lnTo>
                <a:lnTo>
                  <a:pt x="801625" y="2295145"/>
                </a:lnTo>
                <a:lnTo>
                  <a:pt x="768175" y="2330080"/>
                </a:lnTo>
                <a:lnTo>
                  <a:pt x="735338" y="2365383"/>
                </a:lnTo>
                <a:lnTo>
                  <a:pt x="703116" y="2401046"/>
                </a:lnTo>
                <a:lnTo>
                  <a:pt x="671507" y="2437064"/>
                </a:lnTo>
                <a:lnTo>
                  <a:pt x="640512" y="2473429"/>
                </a:lnTo>
                <a:lnTo>
                  <a:pt x="610130" y="2510134"/>
                </a:lnTo>
                <a:lnTo>
                  <a:pt x="580363" y="2547173"/>
                </a:lnTo>
                <a:lnTo>
                  <a:pt x="551209" y="2584539"/>
                </a:lnTo>
                <a:lnTo>
                  <a:pt x="522669" y="2622225"/>
                </a:lnTo>
                <a:lnTo>
                  <a:pt x="494743" y="2660224"/>
                </a:lnTo>
                <a:lnTo>
                  <a:pt x="467430" y="2698530"/>
                </a:lnTo>
                <a:lnTo>
                  <a:pt x="440732" y="2737135"/>
                </a:lnTo>
                <a:lnTo>
                  <a:pt x="414647" y="2776033"/>
                </a:lnTo>
                <a:lnTo>
                  <a:pt x="389176" y="2815217"/>
                </a:lnTo>
                <a:lnTo>
                  <a:pt x="364318" y="2854681"/>
                </a:lnTo>
                <a:lnTo>
                  <a:pt x="340074" y="2894417"/>
                </a:lnTo>
                <a:lnTo>
                  <a:pt x="316444" y="2934418"/>
                </a:lnTo>
                <a:lnTo>
                  <a:pt x="293428" y="2974678"/>
                </a:lnTo>
                <a:lnTo>
                  <a:pt x="271026" y="3015190"/>
                </a:lnTo>
                <a:lnTo>
                  <a:pt x="249237" y="3055947"/>
                </a:lnTo>
                <a:lnTo>
                  <a:pt x="228062" y="3096942"/>
                </a:lnTo>
                <a:lnTo>
                  <a:pt x="207501" y="3138170"/>
                </a:lnTo>
                <a:lnTo>
                  <a:pt x="187554" y="3179621"/>
                </a:lnTo>
                <a:lnTo>
                  <a:pt x="168221" y="3221291"/>
                </a:lnTo>
                <a:lnTo>
                  <a:pt x="149501" y="3263172"/>
                </a:lnTo>
                <a:lnTo>
                  <a:pt x="131395" y="3305257"/>
                </a:lnTo>
                <a:lnTo>
                  <a:pt x="113902" y="3347539"/>
                </a:lnTo>
                <a:lnTo>
                  <a:pt x="97024" y="3390012"/>
                </a:lnTo>
                <a:lnTo>
                  <a:pt x="80759" y="3432670"/>
                </a:lnTo>
                <a:lnTo>
                  <a:pt x="65108" y="3475504"/>
                </a:lnTo>
                <a:lnTo>
                  <a:pt x="50071" y="3518508"/>
                </a:lnTo>
                <a:lnTo>
                  <a:pt x="35648" y="3561676"/>
                </a:lnTo>
                <a:lnTo>
                  <a:pt x="21838" y="3605000"/>
                </a:lnTo>
                <a:lnTo>
                  <a:pt x="8642" y="3648474"/>
                </a:lnTo>
                <a:lnTo>
                  <a:pt x="0" y="3678434"/>
                </a:lnTo>
                <a:lnTo>
                  <a:pt x="6327226" y="3678434"/>
                </a:lnTo>
                <a:lnTo>
                  <a:pt x="6327226" y="583383"/>
                </a:lnTo>
                <a:lnTo>
                  <a:pt x="6304144" y="567420"/>
                </a:lnTo>
                <a:lnTo>
                  <a:pt x="6265246" y="541335"/>
                </a:lnTo>
                <a:lnTo>
                  <a:pt x="6226062" y="515864"/>
                </a:lnTo>
                <a:lnTo>
                  <a:pt x="6186599" y="491007"/>
                </a:lnTo>
                <a:lnTo>
                  <a:pt x="6146863" y="466763"/>
                </a:lnTo>
                <a:lnTo>
                  <a:pt x="6106862" y="443133"/>
                </a:lnTo>
                <a:lnTo>
                  <a:pt x="6066602" y="420117"/>
                </a:lnTo>
                <a:lnTo>
                  <a:pt x="6026090" y="397715"/>
                </a:lnTo>
                <a:lnTo>
                  <a:pt x="5985333" y="375927"/>
                </a:lnTo>
                <a:lnTo>
                  <a:pt x="5944338" y="354752"/>
                </a:lnTo>
                <a:lnTo>
                  <a:pt x="5903111" y="334191"/>
                </a:lnTo>
                <a:lnTo>
                  <a:pt x="5861659" y="314244"/>
                </a:lnTo>
                <a:lnTo>
                  <a:pt x="5819989" y="294911"/>
                </a:lnTo>
                <a:lnTo>
                  <a:pt x="5778109" y="276191"/>
                </a:lnTo>
                <a:lnTo>
                  <a:pt x="5736024" y="258085"/>
                </a:lnTo>
                <a:lnTo>
                  <a:pt x="5693741" y="240593"/>
                </a:lnTo>
                <a:lnTo>
                  <a:pt x="5651268" y="223715"/>
                </a:lnTo>
                <a:lnTo>
                  <a:pt x="5608611" y="207450"/>
                </a:lnTo>
                <a:lnTo>
                  <a:pt x="5565777" y="191799"/>
                </a:lnTo>
                <a:lnTo>
                  <a:pt x="5522773" y="176762"/>
                </a:lnTo>
                <a:lnTo>
                  <a:pt x="5479605" y="162339"/>
                </a:lnTo>
                <a:lnTo>
                  <a:pt x="5436280" y="148529"/>
                </a:lnTo>
                <a:lnTo>
                  <a:pt x="5392806" y="135333"/>
                </a:lnTo>
                <a:lnTo>
                  <a:pt x="5349189" y="122751"/>
                </a:lnTo>
                <a:lnTo>
                  <a:pt x="5305436" y="110783"/>
                </a:lnTo>
                <a:lnTo>
                  <a:pt x="5261553" y="99428"/>
                </a:lnTo>
                <a:lnTo>
                  <a:pt x="5217547" y="88688"/>
                </a:lnTo>
                <a:lnTo>
                  <a:pt x="5173426" y="78561"/>
                </a:lnTo>
                <a:lnTo>
                  <a:pt x="5129196" y="69047"/>
                </a:lnTo>
                <a:lnTo>
                  <a:pt x="5084864" y="60148"/>
                </a:lnTo>
                <a:lnTo>
                  <a:pt x="5040436" y="51862"/>
                </a:lnTo>
                <a:lnTo>
                  <a:pt x="4995920" y="44190"/>
                </a:lnTo>
                <a:lnTo>
                  <a:pt x="4951322" y="37132"/>
                </a:lnTo>
                <a:lnTo>
                  <a:pt x="4906649" y="30687"/>
                </a:lnTo>
                <a:lnTo>
                  <a:pt x="4861908" y="24857"/>
                </a:lnTo>
                <a:lnTo>
                  <a:pt x="4817106" y="19640"/>
                </a:lnTo>
                <a:lnTo>
                  <a:pt x="4772250" y="15037"/>
                </a:lnTo>
                <a:lnTo>
                  <a:pt x="4727345" y="11047"/>
                </a:lnTo>
                <a:lnTo>
                  <a:pt x="4682400" y="7671"/>
                </a:lnTo>
                <a:lnTo>
                  <a:pt x="4637421" y="4910"/>
                </a:lnTo>
                <a:lnTo>
                  <a:pt x="4592414" y="2761"/>
                </a:lnTo>
                <a:lnTo>
                  <a:pt x="4547388" y="1227"/>
                </a:lnTo>
                <a:lnTo>
                  <a:pt x="4502347" y="306"/>
                </a:lnTo>
                <a:lnTo>
                  <a:pt x="4457300" y="0"/>
                </a:lnTo>
                <a:close/>
              </a:path>
            </a:pathLst>
          </a:custGeom>
          <a:solidFill>
            <a:srgbClr val="FFFFFF"/>
          </a:solidFill>
        </p:spPr>
        <p:txBody>
          <a:bodyPr wrap="square" lIns="0" tIns="0" rIns="0" bIns="0" rtlCol="0"/>
          <a:lstStyle/>
          <a:p>
            <a:endParaRPr sz="1092"/>
          </a:p>
        </p:txBody>
      </p:sp>
      <p:sp>
        <p:nvSpPr>
          <p:cNvPr id="15" name="object 15"/>
          <p:cNvSpPr txBox="1"/>
          <p:nvPr/>
        </p:nvSpPr>
        <p:spPr>
          <a:xfrm>
            <a:off x="1371599" y="3429000"/>
            <a:ext cx="1777041" cy="1465010"/>
          </a:xfrm>
          <a:prstGeom prst="rect">
            <a:avLst/>
          </a:prstGeom>
        </p:spPr>
        <p:txBody>
          <a:bodyPr vert="horz" wrap="square" lIns="0" tIns="246056" rIns="0" bIns="0" rtlCol="0">
            <a:spAutoFit/>
          </a:bodyPr>
          <a:lstStyle/>
          <a:p>
            <a:pPr marL="7701">
              <a:spcBef>
                <a:spcPts val="1937"/>
              </a:spcBef>
            </a:pPr>
            <a:endParaRPr sz="6003" dirty="0">
              <a:latin typeface="Arial"/>
              <a:cs typeface="Arial"/>
            </a:endParaRPr>
          </a:p>
          <a:p>
            <a:pPr marL="11552">
              <a:spcBef>
                <a:spcPts val="485"/>
              </a:spcBef>
            </a:pPr>
            <a:endParaRPr sz="1486" dirty="0">
              <a:latin typeface="Trebuchet MS"/>
              <a:cs typeface="Trebuchet MS"/>
            </a:endParaRPr>
          </a:p>
        </p:txBody>
      </p:sp>
      <p:pic>
        <p:nvPicPr>
          <p:cNvPr id="18" name="Imagen 17">
            <a:extLst>
              <a:ext uri="{FF2B5EF4-FFF2-40B4-BE49-F238E27FC236}">
                <a16:creationId xmlns:a16="http://schemas.microsoft.com/office/drawing/2014/main" id="{DEC74BAD-F144-4157-9A34-A2D64F2C59B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14194" y="203727"/>
            <a:ext cx="1285732" cy="642866"/>
          </a:xfrm>
          <a:prstGeom prst="rect">
            <a:avLst/>
          </a:prstGeom>
        </p:spPr>
      </p:pic>
    </p:spTree>
    <p:extLst>
      <p:ext uri="{BB962C8B-B14F-4D97-AF65-F5344CB8AC3E}">
        <p14:creationId xmlns:p14="http://schemas.microsoft.com/office/powerpoint/2010/main" val="5147524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2191144" cy="6857615"/>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chemeClr val="tx2">
              <a:lumMod val="90000"/>
            </a:schemeClr>
          </a:solidFill>
        </p:spPr>
        <p:txBody>
          <a:bodyPr wrap="square" lIns="0" tIns="0" rIns="0" bIns="0" rtlCol="0"/>
          <a:lstStyle/>
          <a:p>
            <a:endParaRPr sz="1092" dirty="0"/>
          </a:p>
        </p:txBody>
      </p:sp>
      <p:sp>
        <p:nvSpPr>
          <p:cNvPr id="4" name="object 4"/>
          <p:cNvSpPr txBox="1">
            <a:spLocks noGrp="1"/>
          </p:cNvSpPr>
          <p:nvPr>
            <p:ph type="title"/>
          </p:nvPr>
        </p:nvSpPr>
        <p:spPr>
          <a:xfrm>
            <a:off x="830443" y="624091"/>
            <a:ext cx="9478123" cy="5482344"/>
          </a:xfrm>
          <a:prstGeom prst="rect">
            <a:avLst/>
          </a:prstGeom>
        </p:spPr>
        <p:txBody>
          <a:bodyPr vert="horz" wrap="square" lIns="0" tIns="6931" rIns="0" bIns="0" rtlCol="0">
            <a:spAutoFit/>
          </a:bodyPr>
          <a:lstStyle/>
          <a:p>
            <a:br>
              <a:rPr lang="es-ES" dirty="0"/>
            </a:br>
            <a:br>
              <a:rPr lang="es-ES" dirty="0"/>
            </a:br>
            <a:br>
              <a:rPr lang="es-ES" dirty="0"/>
            </a:br>
            <a:r>
              <a:rPr lang="es-ES" sz="3200" dirty="0">
                <a:solidFill>
                  <a:schemeClr val="bg2"/>
                </a:solidFill>
              </a:rPr>
              <a:t>El informe favorable </a:t>
            </a:r>
            <a:r>
              <a:rPr lang="es-ES" sz="3200" dirty="0"/>
              <a:t>del </a:t>
            </a:r>
            <a:r>
              <a:rPr lang="es-ES" sz="3200" dirty="0">
                <a:solidFill>
                  <a:schemeClr val="bg2"/>
                </a:solidFill>
              </a:rPr>
              <a:t>CEISH</a:t>
            </a:r>
            <a:r>
              <a:rPr lang="es-ES" sz="3200" dirty="0"/>
              <a:t> permite elaborar el </a:t>
            </a:r>
            <a:br>
              <a:rPr lang="es-ES" sz="3200" dirty="0"/>
            </a:br>
            <a:r>
              <a:rPr lang="es-ES" sz="3200" dirty="0">
                <a:solidFill>
                  <a:schemeClr val="bg2"/>
                </a:solidFill>
              </a:rPr>
              <a:t>dictamen favorable </a:t>
            </a:r>
            <a:r>
              <a:rPr lang="es-ES" sz="3200" dirty="0"/>
              <a:t>de la </a:t>
            </a:r>
            <a:r>
              <a:rPr lang="es-ES" sz="3200" dirty="0">
                <a:solidFill>
                  <a:schemeClr val="bg2"/>
                </a:solidFill>
              </a:rPr>
              <a:t>CEID</a:t>
            </a:r>
            <a:r>
              <a:rPr lang="es-ES" sz="3200" dirty="0"/>
              <a:t> </a:t>
            </a:r>
            <a:r>
              <a:rPr lang="es-ES" sz="3200" dirty="0">
                <a:solidFill>
                  <a:schemeClr val="bg2"/>
                </a:solidFill>
              </a:rPr>
              <a:t>(</a:t>
            </a:r>
            <a:r>
              <a:rPr lang="es-ES" sz="3200" b="1" dirty="0">
                <a:solidFill>
                  <a:schemeClr val="bg2"/>
                </a:solidFill>
              </a:rPr>
              <a:t>APPROVAL</a:t>
            </a:r>
            <a:r>
              <a:rPr lang="es-ES" sz="3200" dirty="0">
                <a:solidFill>
                  <a:schemeClr val="bg2"/>
                </a:solidFill>
              </a:rPr>
              <a:t>)</a:t>
            </a:r>
            <a:r>
              <a:rPr lang="es-ES" sz="3200" dirty="0"/>
              <a:t>que </a:t>
            </a:r>
            <a:r>
              <a:rPr lang="es-ES_tradnl" sz="3200" dirty="0"/>
              <a:t>sirve para certificar ante las autoridades, organismos, instituciones, editoriales, etc. que lo solicitan, que las actividades de investigación y docencia evaluadas se van a realizar conforme a las exigencias metodológicas, éticas y legales.</a:t>
            </a:r>
            <a:br>
              <a:rPr lang="es-ES_tradnl" sz="3200" dirty="0"/>
            </a:br>
            <a:br>
              <a:rPr lang="es-ES_tradnl" sz="3200" dirty="0"/>
            </a:br>
            <a:r>
              <a:rPr lang="es-ES_tradnl" sz="3200" dirty="0"/>
              <a:t>El </a:t>
            </a:r>
            <a:r>
              <a:rPr lang="es-ES_tradnl" sz="3200" b="1" dirty="0">
                <a:solidFill>
                  <a:schemeClr val="accent1"/>
                </a:solidFill>
              </a:rPr>
              <a:t>APPROVAL</a:t>
            </a:r>
            <a:r>
              <a:rPr lang="es-ES_tradnl" sz="3200" dirty="0"/>
              <a:t> tiene una duración de 5 años.</a:t>
            </a:r>
            <a:endParaRPr sz="3200" dirty="0"/>
          </a:p>
        </p:txBody>
      </p:sp>
      <p:sp>
        <p:nvSpPr>
          <p:cNvPr id="6" name="object 6"/>
          <p:cNvSpPr txBox="1"/>
          <p:nvPr/>
        </p:nvSpPr>
        <p:spPr>
          <a:xfrm>
            <a:off x="5365631" y="3429000"/>
            <a:ext cx="1733909" cy="2115689"/>
          </a:xfrm>
          <a:prstGeom prst="rect">
            <a:avLst/>
          </a:prstGeom>
        </p:spPr>
        <p:txBody>
          <a:bodyPr vert="horz" wrap="square" lIns="0" tIns="244901" rIns="0" bIns="0" rtlCol="0">
            <a:spAutoFit/>
          </a:bodyPr>
          <a:lstStyle/>
          <a:p>
            <a:pPr marL="7701" marR="3081">
              <a:spcBef>
                <a:spcPts val="464"/>
              </a:spcBef>
            </a:pPr>
            <a:endParaRPr lang="es-ES" sz="1486" spc="18" dirty="0">
              <a:solidFill>
                <a:srgbClr val="FFFFFF"/>
              </a:solidFill>
              <a:latin typeface="Trebuchet MS"/>
              <a:cs typeface="Trebuchet MS"/>
            </a:endParaRPr>
          </a:p>
          <a:p>
            <a:pPr marL="7701">
              <a:spcBef>
                <a:spcPts val="1928"/>
              </a:spcBef>
            </a:pPr>
            <a:endParaRPr lang="es-ES" sz="6003" b="1" spc="15" dirty="0">
              <a:solidFill>
                <a:srgbClr val="E65014"/>
              </a:solidFill>
              <a:latin typeface="Arial"/>
              <a:cs typeface="Arial"/>
            </a:endParaRPr>
          </a:p>
          <a:p>
            <a:pPr marL="7701">
              <a:spcBef>
                <a:spcPts val="1928"/>
              </a:spcBef>
            </a:pPr>
            <a:endParaRPr sz="1486" spc="18" dirty="0">
              <a:solidFill>
                <a:srgbClr val="FFFFFF"/>
              </a:solidFill>
              <a:latin typeface="Trebuchet MS"/>
              <a:cs typeface="Trebuchet MS"/>
            </a:endParaRPr>
          </a:p>
        </p:txBody>
      </p:sp>
      <p:sp>
        <p:nvSpPr>
          <p:cNvPr id="9" name="object 9"/>
          <p:cNvSpPr/>
          <p:nvPr/>
        </p:nvSpPr>
        <p:spPr>
          <a:xfrm>
            <a:off x="8353976" y="4627322"/>
            <a:ext cx="3837168" cy="2230678"/>
          </a:xfrm>
          <a:custGeom>
            <a:avLst/>
            <a:gdLst/>
            <a:ahLst/>
            <a:cxnLst/>
            <a:rect l="l" t="t" r="r" b="b"/>
            <a:pathLst>
              <a:path w="6327775" h="3678554">
                <a:moveTo>
                  <a:pt x="4457300" y="0"/>
                </a:moveTo>
                <a:lnTo>
                  <a:pt x="4412252" y="306"/>
                </a:lnTo>
                <a:lnTo>
                  <a:pt x="4367212" y="1227"/>
                </a:lnTo>
                <a:lnTo>
                  <a:pt x="4322185" y="2761"/>
                </a:lnTo>
                <a:lnTo>
                  <a:pt x="4277178" y="4910"/>
                </a:lnTo>
                <a:lnTo>
                  <a:pt x="4232199" y="7671"/>
                </a:lnTo>
                <a:lnTo>
                  <a:pt x="4187254" y="11047"/>
                </a:lnTo>
                <a:lnTo>
                  <a:pt x="4142349" y="15037"/>
                </a:lnTo>
                <a:lnTo>
                  <a:pt x="4097493" y="19640"/>
                </a:lnTo>
                <a:lnTo>
                  <a:pt x="4052691" y="24857"/>
                </a:lnTo>
                <a:lnTo>
                  <a:pt x="4007950" y="30687"/>
                </a:lnTo>
                <a:lnTo>
                  <a:pt x="3963277" y="37132"/>
                </a:lnTo>
                <a:lnTo>
                  <a:pt x="3918679" y="44190"/>
                </a:lnTo>
                <a:lnTo>
                  <a:pt x="3874163" y="51862"/>
                </a:lnTo>
                <a:lnTo>
                  <a:pt x="3829735" y="60148"/>
                </a:lnTo>
                <a:lnTo>
                  <a:pt x="3785403" y="69047"/>
                </a:lnTo>
                <a:lnTo>
                  <a:pt x="3741172" y="78561"/>
                </a:lnTo>
                <a:lnTo>
                  <a:pt x="3697051" y="88688"/>
                </a:lnTo>
                <a:lnTo>
                  <a:pt x="3653046" y="99428"/>
                </a:lnTo>
                <a:lnTo>
                  <a:pt x="3609163" y="110783"/>
                </a:lnTo>
                <a:lnTo>
                  <a:pt x="3565409" y="122751"/>
                </a:lnTo>
                <a:lnTo>
                  <a:pt x="3521792" y="135333"/>
                </a:lnTo>
                <a:lnTo>
                  <a:pt x="3478318" y="148529"/>
                </a:lnTo>
                <a:lnTo>
                  <a:pt x="3434993" y="162339"/>
                </a:lnTo>
                <a:lnTo>
                  <a:pt x="3391825" y="176762"/>
                </a:lnTo>
                <a:lnTo>
                  <a:pt x="3348821" y="191799"/>
                </a:lnTo>
                <a:lnTo>
                  <a:pt x="3305987" y="207450"/>
                </a:lnTo>
                <a:lnTo>
                  <a:pt x="3263329" y="223715"/>
                </a:lnTo>
                <a:lnTo>
                  <a:pt x="3220856" y="240593"/>
                </a:lnTo>
                <a:lnTo>
                  <a:pt x="3178573" y="258085"/>
                </a:lnTo>
                <a:lnTo>
                  <a:pt x="3136488" y="276191"/>
                </a:lnTo>
                <a:lnTo>
                  <a:pt x="3094607" y="294911"/>
                </a:lnTo>
                <a:lnTo>
                  <a:pt x="3052938" y="314244"/>
                </a:lnTo>
                <a:lnTo>
                  <a:pt x="3011486" y="334191"/>
                </a:lnTo>
                <a:lnTo>
                  <a:pt x="2970259" y="354752"/>
                </a:lnTo>
                <a:lnTo>
                  <a:pt x="2929263" y="375927"/>
                </a:lnTo>
                <a:lnTo>
                  <a:pt x="2888506" y="397715"/>
                </a:lnTo>
                <a:lnTo>
                  <a:pt x="2847994" y="420117"/>
                </a:lnTo>
                <a:lnTo>
                  <a:pt x="2807734" y="443133"/>
                </a:lnTo>
                <a:lnTo>
                  <a:pt x="2767732" y="466763"/>
                </a:lnTo>
                <a:lnTo>
                  <a:pt x="2727997" y="491007"/>
                </a:lnTo>
                <a:lnTo>
                  <a:pt x="2688533" y="515864"/>
                </a:lnTo>
                <a:lnTo>
                  <a:pt x="2649349" y="541335"/>
                </a:lnTo>
                <a:lnTo>
                  <a:pt x="2610451" y="567420"/>
                </a:lnTo>
                <a:lnTo>
                  <a:pt x="2571846" y="594118"/>
                </a:lnTo>
                <a:lnTo>
                  <a:pt x="2533540" y="621430"/>
                </a:lnTo>
                <a:lnTo>
                  <a:pt x="2495541" y="649356"/>
                </a:lnTo>
                <a:lnTo>
                  <a:pt x="2457855" y="677896"/>
                </a:lnTo>
                <a:lnTo>
                  <a:pt x="2420489" y="707050"/>
                </a:lnTo>
                <a:lnTo>
                  <a:pt x="2383450" y="736817"/>
                </a:lnTo>
                <a:lnTo>
                  <a:pt x="2346744" y="767198"/>
                </a:lnTo>
                <a:lnTo>
                  <a:pt x="2310379" y="798193"/>
                </a:lnTo>
                <a:lnTo>
                  <a:pt x="2274362" y="829801"/>
                </a:lnTo>
                <a:lnTo>
                  <a:pt x="2238698" y="862024"/>
                </a:lnTo>
                <a:lnTo>
                  <a:pt x="2203396" y="894860"/>
                </a:lnTo>
                <a:lnTo>
                  <a:pt x="2168461" y="928310"/>
                </a:lnTo>
                <a:lnTo>
                  <a:pt x="2133900" y="962373"/>
                </a:lnTo>
                <a:lnTo>
                  <a:pt x="835689" y="2260585"/>
                </a:lnTo>
                <a:lnTo>
                  <a:pt x="801625" y="2295145"/>
                </a:lnTo>
                <a:lnTo>
                  <a:pt x="768175" y="2330080"/>
                </a:lnTo>
                <a:lnTo>
                  <a:pt x="735338" y="2365383"/>
                </a:lnTo>
                <a:lnTo>
                  <a:pt x="703116" y="2401046"/>
                </a:lnTo>
                <a:lnTo>
                  <a:pt x="671507" y="2437064"/>
                </a:lnTo>
                <a:lnTo>
                  <a:pt x="640512" y="2473429"/>
                </a:lnTo>
                <a:lnTo>
                  <a:pt x="610130" y="2510134"/>
                </a:lnTo>
                <a:lnTo>
                  <a:pt x="580363" y="2547173"/>
                </a:lnTo>
                <a:lnTo>
                  <a:pt x="551209" y="2584539"/>
                </a:lnTo>
                <a:lnTo>
                  <a:pt x="522669" y="2622225"/>
                </a:lnTo>
                <a:lnTo>
                  <a:pt x="494743" y="2660224"/>
                </a:lnTo>
                <a:lnTo>
                  <a:pt x="467430" y="2698530"/>
                </a:lnTo>
                <a:lnTo>
                  <a:pt x="440732" y="2737135"/>
                </a:lnTo>
                <a:lnTo>
                  <a:pt x="414647" y="2776033"/>
                </a:lnTo>
                <a:lnTo>
                  <a:pt x="389176" y="2815217"/>
                </a:lnTo>
                <a:lnTo>
                  <a:pt x="364318" y="2854681"/>
                </a:lnTo>
                <a:lnTo>
                  <a:pt x="340074" y="2894417"/>
                </a:lnTo>
                <a:lnTo>
                  <a:pt x="316444" y="2934418"/>
                </a:lnTo>
                <a:lnTo>
                  <a:pt x="293428" y="2974678"/>
                </a:lnTo>
                <a:lnTo>
                  <a:pt x="271026" y="3015190"/>
                </a:lnTo>
                <a:lnTo>
                  <a:pt x="249237" y="3055947"/>
                </a:lnTo>
                <a:lnTo>
                  <a:pt x="228062" y="3096942"/>
                </a:lnTo>
                <a:lnTo>
                  <a:pt x="207501" y="3138170"/>
                </a:lnTo>
                <a:lnTo>
                  <a:pt x="187554" y="3179621"/>
                </a:lnTo>
                <a:lnTo>
                  <a:pt x="168221" y="3221291"/>
                </a:lnTo>
                <a:lnTo>
                  <a:pt x="149501" y="3263172"/>
                </a:lnTo>
                <a:lnTo>
                  <a:pt x="131395" y="3305257"/>
                </a:lnTo>
                <a:lnTo>
                  <a:pt x="113902" y="3347539"/>
                </a:lnTo>
                <a:lnTo>
                  <a:pt x="97024" y="3390012"/>
                </a:lnTo>
                <a:lnTo>
                  <a:pt x="80759" y="3432670"/>
                </a:lnTo>
                <a:lnTo>
                  <a:pt x="65108" y="3475504"/>
                </a:lnTo>
                <a:lnTo>
                  <a:pt x="50071" y="3518508"/>
                </a:lnTo>
                <a:lnTo>
                  <a:pt x="35648" y="3561676"/>
                </a:lnTo>
                <a:lnTo>
                  <a:pt x="21838" y="3605000"/>
                </a:lnTo>
                <a:lnTo>
                  <a:pt x="8642" y="3648474"/>
                </a:lnTo>
                <a:lnTo>
                  <a:pt x="0" y="3678434"/>
                </a:lnTo>
                <a:lnTo>
                  <a:pt x="6327226" y="3678434"/>
                </a:lnTo>
                <a:lnTo>
                  <a:pt x="6327226" y="583383"/>
                </a:lnTo>
                <a:lnTo>
                  <a:pt x="6304144" y="567420"/>
                </a:lnTo>
                <a:lnTo>
                  <a:pt x="6265246" y="541335"/>
                </a:lnTo>
                <a:lnTo>
                  <a:pt x="6226062" y="515864"/>
                </a:lnTo>
                <a:lnTo>
                  <a:pt x="6186599" y="491007"/>
                </a:lnTo>
                <a:lnTo>
                  <a:pt x="6146863" y="466763"/>
                </a:lnTo>
                <a:lnTo>
                  <a:pt x="6106862" y="443133"/>
                </a:lnTo>
                <a:lnTo>
                  <a:pt x="6066602" y="420117"/>
                </a:lnTo>
                <a:lnTo>
                  <a:pt x="6026090" y="397715"/>
                </a:lnTo>
                <a:lnTo>
                  <a:pt x="5985333" y="375927"/>
                </a:lnTo>
                <a:lnTo>
                  <a:pt x="5944338" y="354752"/>
                </a:lnTo>
                <a:lnTo>
                  <a:pt x="5903111" y="334191"/>
                </a:lnTo>
                <a:lnTo>
                  <a:pt x="5861659" y="314244"/>
                </a:lnTo>
                <a:lnTo>
                  <a:pt x="5819989" y="294911"/>
                </a:lnTo>
                <a:lnTo>
                  <a:pt x="5778109" y="276191"/>
                </a:lnTo>
                <a:lnTo>
                  <a:pt x="5736024" y="258085"/>
                </a:lnTo>
                <a:lnTo>
                  <a:pt x="5693741" y="240593"/>
                </a:lnTo>
                <a:lnTo>
                  <a:pt x="5651268" y="223715"/>
                </a:lnTo>
                <a:lnTo>
                  <a:pt x="5608611" y="207450"/>
                </a:lnTo>
                <a:lnTo>
                  <a:pt x="5565777" y="191799"/>
                </a:lnTo>
                <a:lnTo>
                  <a:pt x="5522773" y="176762"/>
                </a:lnTo>
                <a:lnTo>
                  <a:pt x="5479605" y="162339"/>
                </a:lnTo>
                <a:lnTo>
                  <a:pt x="5436280" y="148529"/>
                </a:lnTo>
                <a:lnTo>
                  <a:pt x="5392806" y="135333"/>
                </a:lnTo>
                <a:lnTo>
                  <a:pt x="5349189" y="122751"/>
                </a:lnTo>
                <a:lnTo>
                  <a:pt x="5305436" y="110783"/>
                </a:lnTo>
                <a:lnTo>
                  <a:pt x="5261553" y="99428"/>
                </a:lnTo>
                <a:lnTo>
                  <a:pt x="5217547" y="88688"/>
                </a:lnTo>
                <a:lnTo>
                  <a:pt x="5173426" y="78561"/>
                </a:lnTo>
                <a:lnTo>
                  <a:pt x="5129196" y="69047"/>
                </a:lnTo>
                <a:lnTo>
                  <a:pt x="5084864" y="60148"/>
                </a:lnTo>
                <a:lnTo>
                  <a:pt x="5040436" y="51862"/>
                </a:lnTo>
                <a:lnTo>
                  <a:pt x="4995920" y="44190"/>
                </a:lnTo>
                <a:lnTo>
                  <a:pt x="4951322" y="37132"/>
                </a:lnTo>
                <a:lnTo>
                  <a:pt x="4906649" y="30687"/>
                </a:lnTo>
                <a:lnTo>
                  <a:pt x="4861908" y="24857"/>
                </a:lnTo>
                <a:lnTo>
                  <a:pt x="4817106" y="19640"/>
                </a:lnTo>
                <a:lnTo>
                  <a:pt x="4772250" y="15037"/>
                </a:lnTo>
                <a:lnTo>
                  <a:pt x="4727345" y="11047"/>
                </a:lnTo>
                <a:lnTo>
                  <a:pt x="4682400" y="7671"/>
                </a:lnTo>
                <a:lnTo>
                  <a:pt x="4637421" y="4910"/>
                </a:lnTo>
                <a:lnTo>
                  <a:pt x="4592414" y="2761"/>
                </a:lnTo>
                <a:lnTo>
                  <a:pt x="4547388" y="1227"/>
                </a:lnTo>
                <a:lnTo>
                  <a:pt x="4502347" y="306"/>
                </a:lnTo>
                <a:lnTo>
                  <a:pt x="4457300" y="0"/>
                </a:lnTo>
                <a:close/>
              </a:path>
            </a:pathLst>
          </a:custGeom>
          <a:solidFill>
            <a:srgbClr val="FFFFFF"/>
          </a:solidFill>
        </p:spPr>
        <p:txBody>
          <a:bodyPr wrap="square" lIns="0" tIns="0" rIns="0" bIns="0" rtlCol="0"/>
          <a:lstStyle/>
          <a:p>
            <a:endParaRPr sz="1092"/>
          </a:p>
        </p:txBody>
      </p:sp>
      <p:sp>
        <p:nvSpPr>
          <p:cNvPr id="15" name="object 15"/>
          <p:cNvSpPr txBox="1"/>
          <p:nvPr/>
        </p:nvSpPr>
        <p:spPr>
          <a:xfrm>
            <a:off x="1371599" y="3429000"/>
            <a:ext cx="1777041" cy="1465010"/>
          </a:xfrm>
          <a:prstGeom prst="rect">
            <a:avLst/>
          </a:prstGeom>
        </p:spPr>
        <p:txBody>
          <a:bodyPr vert="horz" wrap="square" lIns="0" tIns="246056" rIns="0" bIns="0" rtlCol="0">
            <a:spAutoFit/>
          </a:bodyPr>
          <a:lstStyle/>
          <a:p>
            <a:pPr marL="7701">
              <a:spcBef>
                <a:spcPts val="1937"/>
              </a:spcBef>
            </a:pPr>
            <a:endParaRPr sz="6003" dirty="0">
              <a:latin typeface="Arial"/>
              <a:cs typeface="Arial"/>
            </a:endParaRPr>
          </a:p>
          <a:p>
            <a:pPr marL="11552">
              <a:spcBef>
                <a:spcPts val="485"/>
              </a:spcBef>
            </a:pPr>
            <a:endParaRPr sz="1486" dirty="0">
              <a:latin typeface="Trebuchet MS"/>
              <a:cs typeface="Trebuchet MS"/>
            </a:endParaRPr>
          </a:p>
        </p:txBody>
      </p:sp>
      <p:pic>
        <p:nvPicPr>
          <p:cNvPr id="18" name="Imagen 17">
            <a:extLst>
              <a:ext uri="{FF2B5EF4-FFF2-40B4-BE49-F238E27FC236}">
                <a16:creationId xmlns:a16="http://schemas.microsoft.com/office/drawing/2014/main" id="{DEC74BAD-F144-4157-9A34-A2D64F2C59B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14194" y="203727"/>
            <a:ext cx="1285732" cy="642866"/>
          </a:xfrm>
          <a:prstGeom prst="rect">
            <a:avLst/>
          </a:prstGeom>
        </p:spPr>
      </p:pic>
    </p:spTree>
    <p:extLst>
      <p:ext uri="{BB962C8B-B14F-4D97-AF65-F5344CB8AC3E}">
        <p14:creationId xmlns:p14="http://schemas.microsoft.com/office/powerpoint/2010/main" val="34251331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318" y="385"/>
            <a:ext cx="12191144" cy="6857615"/>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chemeClr val="tx2">
              <a:lumMod val="90000"/>
            </a:schemeClr>
          </a:solidFill>
        </p:spPr>
        <p:txBody>
          <a:bodyPr wrap="square" lIns="0" tIns="0" rIns="0" bIns="0" rtlCol="0"/>
          <a:lstStyle/>
          <a:p>
            <a:endParaRPr sz="1092" dirty="0"/>
          </a:p>
        </p:txBody>
      </p:sp>
      <p:sp>
        <p:nvSpPr>
          <p:cNvPr id="4" name="object 4"/>
          <p:cNvSpPr txBox="1">
            <a:spLocks noGrp="1"/>
          </p:cNvSpPr>
          <p:nvPr>
            <p:ph type="title"/>
          </p:nvPr>
        </p:nvSpPr>
        <p:spPr>
          <a:xfrm>
            <a:off x="830444" y="624093"/>
            <a:ext cx="9245210" cy="5928620"/>
          </a:xfrm>
          <a:prstGeom prst="rect">
            <a:avLst/>
          </a:prstGeom>
        </p:spPr>
        <p:txBody>
          <a:bodyPr vert="horz" wrap="square" lIns="0" tIns="6931" rIns="0" bIns="0" rtlCol="0">
            <a:spAutoFit/>
          </a:bodyPr>
          <a:lstStyle/>
          <a:p>
            <a:r>
              <a:rPr lang="es-ES" sz="3600" b="1" i="1" dirty="0">
                <a:solidFill>
                  <a:srgbClr val="E65014"/>
                </a:solidFill>
              </a:rPr>
              <a:t>El Portal de Investigación  </a:t>
            </a:r>
            <a:r>
              <a:rPr lang="es-ES" sz="3200" dirty="0"/>
              <a:t>es el medio para hacer llegar los proyectos de investigación a evaluar por el </a:t>
            </a:r>
            <a:r>
              <a:rPr lang="es-ES" sz="3200" dirty="0">
                <a:solidFill>
                  <a:schemeClr val="bg2"/>
                </a:solidFill>
              </a:rPr>
              <a:t>CEISH</a:t>
            </a:r>
            <a:r>
              <a:rPr lang="es-ES" sz="3200" dirty="0"/>
              <a:t>.</a:t>
            </a:r>
            <a:br>
              <a:rPr lang="es-ES" sz="3200" dirty="0"/>
            </a:br>
            <a:r>
              <a:rPr lang="es-ES" sz="3200" dirty="0"/>
              <a:t>La documentación que se adjuntará en el registro del proyecto es: </a:t>
            </a:r>
            <a:br>
              <a:rPr lang="es-ES" sz="3200" dirty="0"/>
            </a:br>
            <a:br>
              <a:rPr lang="es-ES" dirty="0"/>
            </a:br>
            <a:r>
              <a:rPr lang="es-ES" sz="3200" dirty="0"/>
              <a:t>	-Memoria del proyecto (obligatoriamente utilizar la que proporciona la CEID)portal de investigación.</a:t>
            </a:r>
            <a:br>
              <a:rPr lang="es-ES" sz="3200" dirty="0"/>
            </a:br>
            <a:r>
              <a:rPr lang="es-ES" sz="3200" dirty="0"/>
              <a:t>	- Consentimiento informado con anexo de protección de datos(obligatoriamente el proporcionado por la CEID) </a:t>
            </a:r>
            <a:br>
              <a:rPr lang="es-ES" sz="3200" dirty="0"/>
            </a:br>
            <a:r>
              <a:rPr lang="es-ES" sz="3200" dirty="0"/>
              <a:t>	- CVN de los miembros externos del equipo de investigación del proyecto</a:t>
            </a:r>
            <a:r>
              <a:rPr lang="es-ES" dirty="0"/>
              <a:t>. </a:t>
            </a:r>
            <a:endParaRPr dirty="0"/>
          </a:p>
        </p:txBody>
      </p:sp>
      <p:sp>
        <p:nvSpPr>
          <p:cNvPr id="6" name="object 6"/>
          <p:cNvSpPr txBox="1"/>
          <p:nvPr/>
        </p:nvSpPr>
        <p:spPr>
          <a:xfrm>
            <a:off x="5365631" y="3429000"/>
            <a:ext cx="1733909" cy="2115689"/>
          </a:xfrm>
          <a:prstGeom prst="rect">
            <a:avLst/>
          </a:prstGeom>
        </p:spPr>
        <p:txBody>
          <a:bodyPr vert="horz" wrap="square" lIns="0" tIns="244901" rIns="0" bIns="0" rtlCol="0">
            <a:spAutoFit/>
          </a:bodyPr>
          <a:lstStyle/>
          <a:p>
            <a:pPr marL="7701" marR="3081">
              <a:spcBef>
                <a:spcPts val="464"/>
              </a:spcBef>
            </a:pPr>
            <a:endParaRPr lang="es-ES" sz="1486" spc="18" dirty="0">
              <a:solidFill>
                <a:srgbClr val="FFFFFF"/>
              </a:solidFill>
              <a:latin typeface="Trebuchet MS"/>
              <a:cs typeface="Trebuchet MS"/>
            </a:endParaRPr>
          </a:p>
          <a:p>
            <a:pPr marL="7701">
              <a:spcBef>
                <a:spcPts val="1928"/>
              </a:spcBef>
            </a:pPr>
            <a:endParaRPr lang="es-ES" sz="6003" b="1" spc="15" dirty="0">
              <a:solidFill>
                <a:srgbClr val="E65014"/>
              </a:solidFill>
              <a:latin typeface="Arial"/>
              <a:cs typeface="Arial"/>
            </a:endParaRPr>
          </a:p>
          <a:p>
            <a:pPr marL="7701">
              <a:spcBef>
                <a:spcPts val="1928"/>
              </a:spcBef>
            </a:pPr>
            <a:endParaRPr sz="1486" spc="18" dirty="0">
              <a:solidFill>
                <a:srgbClr val="FFFFFF"/>
              </a:solidFill>
              <a:latin typeface="Trebuchet MS"/>
              <a:cs typeface="Trebuchet MS"/>
            </a:endParaRPr>
          </a:p>
        </p:txBody>
      </p:sp>
      <p:sp>
        <p:nvSpPr>
          <p:cNvPr id="9" name="object 9"/>
          <p:cNvSpPr/>
          <p:nvPr/>
        </p:nvSpPr>
        <p:spPr>
          <a:xfrm>
            <a:off x="9254066" y="4894010"/>
            <a:ext cx="2937933" cy="1963990"/>
          </a:xfrm>
          <a:custGeom>
            <a:avLst/>
            <a:gdLst/>
            <a:ahLst/>
            <a:cxnLst/>
            <a:rect l="l" t="t" r="r" b="b"/>
            <a:pathLst>
              <a:path w="6327775" h="3678554">
                <a:moveTo>
                  <a:pt x="4457300" y="0"/>
                </a:moveTo>
                <a:lnTo>
                  <a:pt x="4412252" y="306"/>
                </a:lnTo>
                <a:lnTo>
                  <a:pt x="4367212" y="1227"/>
                </a:lnTo>
                <a:lnTo>
                  <a:pt x="4322185" y="2761"/>
                </a:lnTo>
                <a:lnTo>
                  <a:pt x="4277178" y="4910"/>
                </a:lnTo>
                <a:lnTo>
                  <a:pt x="4232199" y="7671"/>
                </a:lnTo>
                <a:lnTo>
                  <a:pt x="4187254" y="11047"/>
                </a:lnTo>
                <a:lnTo>
                  <a:pt x="4142349" y="15037"/>
                </a:lnTo>
                <a:lnTo>
                  <a:pt x="4097493" y="19640"/>
                </a:lnTo>
                <a:lnTo>
                  <a:pt x="4052691" y="24857"/>
                </a:lnTo>
                <a:lnTo>
                  <a:pt x="4007950" y="30687"/>
                </a:lnTo>
                <a:lnTo>
                  <a:pt x="3963277" y="37132"/>
                </a:lnTo>
                <a:lnTo>
                  <a:pt x="3918679" y="44190"/>
                </a:lnTo>
                <a:lnTo>
                  <a:pt x="3874163" y="51862"/>
                </a:lnTo>
                <a:lnTo>
                  <a:pt x="3829735" y="60148"/>
                </a:lnTo>
                <a:lnTo>
                  <a:pt x="3785403" y="69047"/>
                </a:lnTo>
                <a:lnTo>
                  <a:pt x="3741172" y="78561"/>
                </a:lnTo>
                <a:lnTo>
                  <a:pt x="3697051" y="88688"/>
                </a:lnTo>
                <a:lnTo>
                  <a:pt x="3653046" y="99428"/>
                </a:lnTo>
                <a:lnTo>
                  <a:pt x="3609163" y="110783"/>
                </a:lnTo>
                <a:lnTo>
                  <a:pt x="3565409" y="122751"/>
                </a:lnTo>
                <a:lnTo>
                  <a:pt x="3521792" y="135333"/>
                </a:lnTo>
                <a:lnTo>
                  <a:pt x="3478318" y="148529"/>
                </a:lnTo>
                <a:lnTo>
                  <a:pt x="3434993" y="162339"/>
                </a:lnTo>
                <a:lnTo>
                  <a:pt x="3391825" y="176762"/>
                </a:lnTo>
                <a:lnTo>
                  <a:pt x="3348821" y="191799"/>
                </a:lnTo>
                <a:lnTo>
                  <a:pt x="3305987" y="207450"/>
                </a:lnTo>
                <a:lnTo>
                  <a:pt x="3263329" y="223715"/>
                </a:lnTo>
                <a:lnTo>
                  <a:pt x="3220856" y="240593"/>
                </a:lnTo>
                <a:lnTo>
                  <a:pt x="3178573" y="258085"/>
                </a:lnTo>
                <a:lnTo>
                  <a:pt x="3136488" y="276191"/>
                </a:lnTo>
                <a:lnTo>
                  <a:pt x="3094607" y="294911"/>
                </a:lnTo>
                <a:lnTo>
                  <a:pt x="3052938" y="314244"/>
                </a:lnTo>
                <a:lnTo>
                  <a:pt x="3011486" y="334191"/>
                </a:lnTo>
                <a:lnTo>
                  <a:pt x="2970259" y="354752"/>
                </a:lnTo>
                <a:lnTo>
                  <a:pt x="2929263" y="375927"/>
                </a:lnTo>
                <a:lnTo>
                  <a:pt x="2888506" y="397715"/>
                </a:lnTo>
                <a:lnTo>
                  <a:pt x="2847994" y="420117"/>
                </a:lnTo>
                <a:lnTo>
                  <a:pt x="2807734" y="443133"/>
                </a:lnTo>
                <a:lnTo>
                  <a:pt x="2767732" y="466763"/>
                </a:lnTo>
                <a:lnTo>
                  <a:pt x="2727997" y="491007"/>
                </a:lnTo>
                <a:lnTo>
                  <a:pt x="2688533" y="515864"/>
                </a:lnTo>
                <a:lnTo>
                  <a:pt x="2649349" y="541335"/>
                </a:lnTo>
                <a:lnTo>
                  <a:pt x="2610451" y="567420"/>
                </a:lnTo>
                <a:lnTo>
                  <a:pt x="2571846" y="594118"/>
                </a:lnTo>
                <a:lnTo>
                  <a:pt x="2533540" y="621430"/>
                </a:lnTo>
                <a:lnTo>
                  <a:pt x="2495541" y="649356"/>
                </a:lnTo>
                <a:lnTo>
                  <a:pt x="2457855" y="677896"/>
                </a:lnTo>
                <a:lnTo>
                  <a:pt x="2420489" y="707050"/>
                </a:lnTo>
                <a:lnTo>
                  <a:pt x="2383450" y="736817"/>
                </a:lnTo>
                <a:lnTo>
                  <a:pt x="2346744" y="767198"/>
                </a:lnTo>
                <a:lnTo>
                  <a:pt x="2310379" y="798193"/>
                </a:lnTo>
                <a:lnTo>
                  <a:pt x="2274362" y="829801"/>
                </a:lnTo>
                <a:lnTo>
                  <a:pt x="2238698" y="862024"/>
                </a:lnTo>
                <a:lnTo>
                  <a:pt x="2203396" y="894860"/>
                </a:lnTo>
                <a:lnTo>
                  <a:pt x="2168461" y="928310"/>
                </a:lnTo>
                <a:lnTo>
                  <a:pt x="2133900" y="962373"/>
                </a:lnTo>
                <a:lnTo>
                  <a:pt x="835689" y="2260585"/>
                </a:lnTo>
                <a:lnTo>
                  <a:pt x="801625" y="2295145"/>
                </a:lnTo>
                <a:lnTo>
                  <a:pt x="768175" y="2330080"/>
                </a:lnTo>
                <a:lnTo>
                  <a:pt x="735338" y="2365383"/>
                </a:lnTo>
                <a:lnTo>
                  <a:pt x="703116" y="2401046"/>
                </a:lnTo>
                <a:lnTo>
                  <a:pt x="671507" y="2437064"/>
                </a:lnTo>
                <a:lnTo>
                  <a:pt x="640512" y="2473429"/>
                </a:lnTo>
                <a:lnTo>
                  <a:pt x="610130" y="2510134"/>
                </a:lnTo>
                <a:lnTo>
                  <a:pt x="580363" y="2547173"/>
                </a:lnTo>
                <a:lnTo>
                  <a:pt x="551209" y="2584539"/>
                </a:lnTo>
                <a:lnTo>
                  <a:pt x="522669" y="2622225"/>
                </a:lnTo>
                <a:lnTo>
                  <a:pt x="494743" y="2660224"/>
                </a:lnTo>
                <a:lnTo>
                  <a:pt x="467430" y="2698530"/>
                </a:lnTo>
                <a:lnTo>
                  <a:pt x="440732" y="2737135"/>
                </a:lnTo>
                <a:lnTo>
                  <a:pt x="414647" y="2776033"/>
                </a:lnTo>
                <a:lnTo>
                  <a:pt x="389176" y="2815217"/>
                </a:lnTo>
                <a:lnTo>
                  <a:pt x="364318" y="2854681"/>
                </a:lnTo>
                <a:lnTo>
                  <a:pt x="340074" y="2894417"/>
                </a:lnTo>
                <a:lnTo>
                  <a:pt x="316444" y="2934418"/>
                </a:lnTo>
                <a:lnTo>
                  <a:pt x="293428" y="2974678"/>
                </a:lnTo>
                <a:lnTo>
                  <a:pt x="271026" y="3015190"/>
                </a:lnTo>
                <a:lnTo>
                  <a:pt x="249237" y="3055947"/>
                </a:lnTo>
                <a:lnTo>
                  <a:pt x="228062" y="3096942"/>
                </a:lnTo>
                <a:lnTo>
                  <a:pt x="207501" y="3138170"/>
                </a:lnTo>
                <a:lnTo>
                  <a:pt x="187554" y="3179621"/>
                </a:lnTo>
                <a:lnTo>
                  <a:pt x="168221" y="3221291"/>
                </a:lnTo>
                <a:lnTo>
                  <a:pt x="149501" y="3263172"/>
                </a:lnTo>
                <a:lnTo>
                  <a:pt x="131395" y="3305257"/>
                </a:lnTo>
                <a:lnTo>
                  <a:pt x="113902" y="3347539"/>
                </a:lnTo>
                <a:lnTo>
                  <a:pt x="97024" y="3390012"/>
                </a:lnTo>
                <a:lnTo>
                  <a:pt x="80759" y="3432670"/>
                </a:lnTo>
                <a:lnTo>
                  <a:pt x="65108" y="3475504"/>
                </a:lnTo>
                <a:lnTo>
                  <a:pt x="50071" y="3518508"/>
                </a:lnTo>
                <a:lnTo>
                  <a:pt x="35648" y="3561676"/>
                </a:lnTo>
                <a:lnTo>
                  <a:pt x="21838" y="3605000"/>
                </a:lnTo>
                <a:lnTo>
                  <a:pt x="8642" y="3648474"/>
                </a:lnTo>
                <a:lnTo>
                  <a:pt x="0" y="3678434"/>
                </a:lnTo>
                <a:lnTo>
                  <a:pt x="6327226" y="3678434"/>
                </a:lnTo>
                <a:lnTo>
                  <a:pt x="6327226" y="583383"/>
                </a:lnTo>
                <a:lnTo>
                  <a:pt x="6304144" y="567420"/>
                </a:lnTo>
                <a:lnTo>
                  <a:pt x="6265246" y="541335"/>
                </a:lnTo>
                <a:lnTo>
                  <a:pt x="6226062" y="515864"/>
                </a:lnTo>
                <a:lnTo>
                  <a:pt x="6186599" y="491007"/>
                </a:lnTo>
                <a:lnTo>
                  <a:pt x="6146863" y="466763"/>
                </a:lnTo>
                <a:lnTo>
                  <a:pt x="6106862" y="443133"/>
                </a:lnTo>
                <a:lnTo>
                  <a:pt x="6066602" y="420117"/>
                </a:lnTo>
                <a:lnTo>
                  <a:pt x="6026090" y="397715"/>
                </a:lnTo>
                <a:lnTo>
                  <a:pt x="5985333" y="375927"/>
                </a:lnTo>
                <a:lnTo>
                  <a:pt x="5944338" y="354752"/>
                </a:lnTo>
                <a:lnTo>
                  <a:pt x="5903111" y="334191"/>
                </a:lnTo>
                <a:lnTo>
                  <a:pt x="5861659" y="314244"/>
                </a:lnTo>
                <a:lnTo>
                  <a:pt x="5819989" y="294911"/>
                </a:lnTo>
                <a:lnTo>
                  <a:pt x="5778109" y="276191"/>
                </a:lnTo>
                <a:lnTo>
                  <a:pt x="5736024" y="258085"/>
                </a:lnTo>
                <a:lnTo>
                  <a:pt x="5693741" y="240593"/>
                </a:lnTo>
                <a:lnTo>
                  <a:pt x="5651268" y="223715"/>
                </a:lnTo>
                <a:lnTo>
                  <a:pt x="5608611" y="207450"/>
                </a:lnTo>
                <a:lnTo>
                  <a:pt x="5565777" y="191799"/>
                </a:lnTo>
                <a:lnTo>
                  <a:pt x="5522773" y="176762"/>
                </a:lnTo>
                <a:lnTo>
                  <a:pt x="5479605" y="162339"/>
                </a:lnTo>
                <a:lnTo>
                  <a:pt x="5436280" y="148529"/>
                </a:lnTo>
                <a:lnTo>
                  <a:pt x="5392806" y="135333"/>
                </a:lnTo>
                <a:lnTo>
                  <a:pt x="5349189" y="122751"/>
                </a:lnTo>
                <a:lnTo>
                  <a:pt x="5305436" y="110783"/>
                </a:lnTo>
                <a:lnTo>
                  <a:pt x="5261553" y="99428"/>
                </a:lnTo>
                <a:lnTo>
                  <a:pt x="5217547" y="88688"/>
                </a:lnTo>
                <a:lnTo>
                  <a:pt x="5173426" y="78561"/>
                </a:lnTo>
                <a:lnTo>
                  <a:pt x="5129196" y="69047"/>
                </a:lnTo>
                <a:lnTo>
                  <a:pt x="5084864" y="60148"/>
                </a:lnTo>
                <a:lnTo>
                  <a:pt x="5040436" y="51862"/>
                </a:lnTo>
                <a:lnTo>
                  <a:pt x="4995920" y="44190"/>
                </a:lnTo>
                <a:lnTo>
                  <a:pt x="4951322" y="37132"/>
                </a:lnTo>
                <a:lnTo>
                  <a:pt x="4906649" y="30687"/>
                </a:lnTo>
                <a:lnTo>
                  <a:pt x="4861908" y="24857"/>
                </a:lnTo>
                <a:lnTo>
                  <a:pt x="4817106" y="19640"/>
                </a:lnTo>
                <a:lnTo>
                  <a:pt x="4772250" y="15037"/>
                </a:lnTo>
                <a:lnTo>
                  <a:pt x="4727345" y="11047"/>
                </a:lnTo>
                <a:lnTo>
                  <a:pt x="4682400" y="7671"/>
                </a:lnTo>
                <a:lnTo>
                  <a:pt x="4637421" y="4910"/>
                </a:lnTo>
                <a:lnTo>
                  <a:pt x="4592414" y="2761"/>
                </a:lnTo>
                <a:lnTo>
                  <a:pt x="4547388" y="1227"/>
                </a:lnTo>
                <a:lnTo>
                  <a:pt x="4502347" y="306"/>
                </a:lnTo>
                <a:lnTo>
                  <a:pt x="4457300" y="0"/>
                </a:lnTo>
                <a:close/>
              </a:path>
            </a:pathLst>
          </a:custGeom>
          <a:solidFill>
            <a:srgbClr val="FFFFFF"/>
          </a:solidFill>
        </p:spPr>
        <p:txBody>
          <a:bodyPr wrap="square" lIns="0" tIns="0" rIns="0" bIns="0" rtlCol="0"/>
          <a:lstStyle/>
          <a:p>
            <a:endParaRPr sz="1092"/>
          </a:p>
        </p:txBody>
      </p:sp>
      <p:sp>
        <p:nvSpPr>
          <p:cNvPr id="15" name="object 15"/>
          <p:cNvSpPr txBox="1"/>
          <p:nvPr/>
        </p:nvSpPr>
        <p:spPr>
          <a:xfrm>
            <a:off x="1371599" y="3429000"/>
            <a:ext cx="1777041" cy="1465010"/>
          </a:xfrm>
          <a:prstGeom prst="rect">
            <a:avLst/>
          </a:prstGeom>
        </p:spPr>
        <p:txBody>
          <a:bodyPr vert="horz" wrap="square" lIns="0" tIns="246056" rIns="0" bIns="0" rtlCol="0">
            <a:spAutoFit/>
          </a:bodyPr>
          <a:lstStyle/>
          <a:p>
            <a:pPr marL="7701">
              <a:spcBef>
                <a:spcPts val="1937"/>
              </a:spcBef>
            </a:pPr>
            <a:endParaRPr sz="6003" dirty="0">
              <a:latin typeface="Arial"/>
              <a:cs typeface="Arial"/>
            </a:endParaRPr>
          </a:p>
          <a:p>
            <a:pPr marL="11552">
              <a:spcBef>
                <a:spcPts val="485"/>
              </a:spcBef>
            </a:pPr>
            <a:endParaRPr sz="1486" dirty="0">
              <a:latin typeface="Trebuchet MS"/>
              <a:cs typeface="Trebuchet MS"/>
            </a:endParaRPr>
          </a:p>
        </p:txBody>
      </p:sp>
      <p:pic>
        <p:nvPicPr>
          <p:cNvPr id="18" name="Imagen 17">
            <a:extLst>
              <a:ext uri="{FF2B5EF4-FFF2-40B4-BE49-F238E27FC236}">
                <a16:creationId xmlns:a16="http://schemas.microsoft.com/office/drawing/2014/main" id="{DEC74BAD-F144-4157-9A34-A2D64F2C59B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14194" y="203727"/>
            <a:ext cx="1285732" cy="642866"/>
          </a:xfrm>
          <a:prstGeom prst="rect">
            <a:avLst/>
          </a:prstGeom>
        </p:spPr>
      </p:pic>
    </p:spTree>
    <p:extLst>
      <p:ext uri="{BB962C8B-B14F-4D97-AF65-F5344CB8AC3E}">
        <p14:creationId xmlns:p14="http://schemas.microsoft.com/office/powerpoint/2010/main" val="28682460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318" y="385"/>
            <a:ext cx="12191144" cy="6857615"/>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chemeClr val="tx2">
              <a:lumMod val="90000"/>
            </a:schemeClr>
          </a:solidFill>
        </p:spPr>
        <p:txBody>
          <a:bodyPr wrap="square" lIns="0" tIns="0" rIns="0" bIns="0" rtlCol="0"/>
          <a:lstStyle/>
          <a:p>
            <a:endParaRPr sz="1092" dirty="0"/>
          </a:p>
        </p:txBody>
      </p:sp>
      <p:sp>
        <p:nvSpPr>
          <p:cNvPr id="4" name="object 4"/>
          <p:cNvSpPr txBox="1">
            <a:spLocks noGrp="1"/>
          </p:cNvSpPr>
          <p:nvPr>
            <p:ph type="title"/>
          </p:nvPr>
        </p:nvSpPr>
        <p:spPr>
          <a:xfrm>
            <a:off x="830444" y="624093"/>
            <a:ext cx="9245210" cy="4048105"/>
          </a:xfrm>
          <a:prstGeom prst="rect">
            <a:avLst/>
          </a:prstGeom>
        </p:spPr>
        <p:txBody>
          <a:bodyPr vert="horz" wrap="square" lIns="0" tIns="6931" rIns="0" bIns="0" rtlCol="0">
            <a:spAutoFit/>
          </a:bodyPr>
          <a:lstStyle/>
          <a:p>
            <a:br>
              <a:rPr lang="es-ES" dirty="0"/>
            </a:br>
            <a:r>
              <a:rPr lang="es-ES" sz="3200" dirty="0"/>
              <a:t>	-Formulario RAT( proporcionado por la CEID) </a:t>
            </a:r>
            <a:br>
              <a:rPr lang="es-ES" sz="3200" dirty="0"/>
            </a:br>
            <a:r>
              <a:rPr lang="es-ES" sz="3200" dirty="0"/>
              <a:t>	- Documento de compromiso de confidencialidad del investigador ( obligatoriamente el proporcionado por la CEID)</a:t>
            </a:r>
            <a:br>
              <a:rPr lang="es-ES" sz="3200" dirty="0"/>
            </a:br>
            <a:r>
              <a:rPr lang="es-ES" sz="3200" dirty="0"/>
              <a:t>	</a:t>
            </a:r>
            <a:br>
              <a:rPr lang="es-ES" sz="3200" dirty="0"/>
            </a:br>
            <a:br>
              <a:rPr lang="es-ES" sz="3200" dirty="0"/>
            </a:br>
            <a:r>
              <a:rPr lang="es-ES" sz="3200" dirty="0"/>
              <a:t>Todos estos documentos se pueden descargar del portal de investigación, ubicados en la pestaña de la CEID. </a:t>
            </a:r>
            <a:endParaRPr dirty="0"/>
          </a:p>
        </p:txBody>
      </p:sp>
      <p:sp>
        <p:nvSpPr>
          <p:cNvPr id="6" name="object 6"/>
          <p:cNvSpPr txBox="1"/>
          <p:nvPr/>
        </p:nvSpPr>
        <p:spPr>
          <a:xfrm>
            <a:off x="5365631" y="3429000"/>
            <a:ext cx="1733909" cy="2115689"/>
          </a:xfrm>
          <a:prstGeom prst="rect">
            <a:avLst/>
          </a:prstGeom>
        </p:spPr>
        <p:txBody>
          <a:bodyPr vert="horz" wrap="square" lIns="0" tIns="244901" rIns="0" bIns="0" rtlCol="0">
            <a:spAutoFit/>
          </a:bodyPr>
          <a:lstStyle/>
          <a:p>
            <a:pPr marL="7701" marR="3081">
              <a:spcBef>
                <a:spcPts val="464"/>
              </a:spcBef>
            </a:pPr>
            <a:endParaRPr lang="es-ES" sz="1486" spc="18" dirty="0">
              <a:solidFill>
                <a:srgbClr val="FFFFFF"/>
              </a:solidFill>
              <a:latin typeface="Trebuchet MS"/>
              <a:cs typeface="Trebuchet MS"/>
            </a:endParaRPr>
          </a:p>
          <a:p>
            <a:pPr marL="7701">
              <a:spcBef>
                <a:spcPts val="1928"/>
              </a:spcBef>
            </a:pPr>
            <a:endParaRPr lang="es-ES" sz="6003" b="1" spc="15" dirty="0">
              <a:solidFill>
                <a:srgbClr val="E65014"/>
              </a:solidFill>
              <a:latin typeface="Arial"/>
              <a:cs typeface="Arial"/>
            </a:endParaRPr>
          </a:p>
          <a:p>
            <a:pPr marL="7701">
              <a:spcBef>
                <a:spcPts val="1928"/>
              </a:spcBef>
            </a:pPr>
            <a:endParaRPr sz="1486" spc="18" dirty="0">
              <a:solidFill>
                <a:srgbClr val="FFFFFF"/>
              </a:solidFill>
              <a:latin typeface="Trebuchet MS"/>
              <a:cs typeface="Trebuchet MS"/>
            </a:endParaRPr>
          </a:p>
        </p:txBody>
      </p:sp>
      <p:sp>
        <p:nvSpPr>
          <p:cNvPr id="9" name="object 9"/>
          <p:cNvSpPr/>
          <p:nvPr/>
        </p:nvSpPr>
        <p:spPr>
          <a:xfrm>
            <a:off x="9254066" y="4894010"/>
            <a:ext cx="2937933" cy="1963990"/>
          </a:xfrm>
          <a:custGeom>
            <a:avLst/>
            <a:gdLst/>
            <a:ahLst/>
            <a:cxnLst/>
            <a:rect l="l" t="t" r="r" b="b"/>
            <a:pathLst>
              <a:path w="6327775" h="3678554">
                <a:moveTo>
                  <a:pt x="4457300" y="0"/>
                </a:moveTo>
                <a:lnTo>
                  <a:pt x="4412252" y="306"/>
                </a:lnTo>
                <a:lnTo>
                  <a:pt x="4367212" y="1227"/>
                </a:lnTo>
                <a:lnTo>
                  <a:pt x="4322185" y="2761"/>
                </a:lnTo>
                <a:lnTo>
                  <a:pt x="4277178" y="4910"/>
                </a:lnTo>
                <a:lnTo>
                  <a:pt x="4232199" y="7671"/>
                </a:lnTo>
                <a:lnTo>
                  <a:pt x="4187254" y="11047"/>
                </a:lnTo>
                <a:lnTo>
                  <a:pt x="4142349" y="15037"/>
                </a:lnTo>
                <a:lnTo>
                  <a:pt x="4097493" y="19640"/>
                </a:lnTo>
                <a:lnTo>
                  <a:pt x="4052691" y="24857"/>
                </a:lnTo>
                <a:lnTo>
                  <a:pt x="4007950" y="30687"/>
                </a:lnTo>
                <a:lnTo>
                  <a:pt x="3963277" y="37132"/>
                </a:lnTo>
                <a:lnTo>
                  <a:pt x="3918679" y="44190"/>
                </a:lnTo>
                <a:lnTo>
                  <a:pt x="3874163" y="51862"/>
                </a:lnTo>
                <a:lnTo>
                  <a:pt x="3829735" y="60148"/>
                </a:lnTo>
                <a:lnTo>
                  <a:pt x="3785403" y="69047"/>
                </a:lnTo>
                <a:lnTo>
                  <a:pt x="3741172" y="78561"/>
                </a:lnTo>
                <a:lnTo>
                  <a:pt x="3697051" y="88688"/>
                </a:lnTo>
                <a:lnTo>
                  <a:pt x="3653046" y="99428"/>
                </a:lnTo>
                <a:lnTo>
                  <a:pt x="3609163" y="110783"/>
                </a:lnTo>
                <a:lnTo>
                  <a:pt x="3565409" y="122751"/>
                </a:lnTo>
                <a:lnTo>
                  <a:pt x="3521792" y="135333"/>
                </a:lnTo>
                <a:lnTo>
                  <a:pt x="3478318" y="148529"/>
                </a:lnTo>
                <a:lnTo>
                  <a:pt x="3434993" y="162339"/>
                </a:lnTo>
                <a:lnTo>
                  <a:pt x="3391825" y="176762"/>
                </a:lnTo>
                <a:lnTo>
                  <a:pt x="3348821" y="191799"/>
                </a:lnTo>
                <a:lnTo>
                  <a:pt x="3305987" y="207450"/>
                </a:lnTo>
                <a:lnTo>
                  <a:pt x="3263329" y="223715"/>
                </a:lnTo>
                <a:lnTo>
                  <a:pt x="3220856" y="240593"/>
                </a:lnTo>
                <a:lnTo>
                  <a:pt x="3178573" y="258085"/>
                </a:lnTo>
                <a:lnTo>
                  <a:pt x="3136488" y="276191"/>
                </a:lnTo>
                <a:lnTo>
                  <a:pt x="3094607" y="294911"/>
                </a:lnTo>
                <a:lnTo>
                  <a:pt x="3052938" y="314244"/>
                </a:lnTo>
                <a:lnTo>
                  <a:pt x="3011486" y="334191"/>
                </a:lnTo>
                <a:lnTo>
                  <a:pt x="2970259" y="354752"/>
                </a:lnTo>
                <a:lnTo>
                  <a:pt x="2929263" y="375927"/>
                </a:lnTo>
                <a:lnTo>
                  <a:pt x="2888506" y="397715"/>
                </a:lnTo>
                <a:lnTo>
                  <a:pt x="2847994" y="420117"/>
                </a:lnTo>
                <a:lnTo>
                  <a:pt x="2807734" y="443133"/>
                </a:lnTo>
                <a:lnTo>
                  <a:pt x="2767732" y="466763"/>
                </a:lnTo>
                <a:lnTo>
                  <a:pt x="2727997" y="491007"/>
                </a:lnTo>
                <a:lnTo>
                  <a:pt x="2688533" y="515864"/>
                </a:lnTo>
                <a:lnTo>
                  <a:pt x="2649349" y="541335"/>
                </a:lnTo>
                <a:lnTo>
                  <a:pt x="2610451" y="567420"/>
                </a:lnTo>
                <a:lnTo>
                  <a:pt x="2571846" y="594118"/>
                </a:lnTo>
                <a:lnTo>
                  <a:pt x="2533540" y="621430"/>
                </a:lnTo>
                <a:lnTo>
                  <a:pt x="2495541" y="649356"/>
                </a:lnTo>
                <a:lnTo>
                  <a:pt x="2457855" y="677896"/>
                </a:lnTo>
                <a:lnTo>
                  <a:pt x="2420489" y="707050"/>
                </a:lnTo>
                <a:lnTo>
                  <a:pt x="2383450" y="736817"/>
                </a:lnTo>
                <a:lnTo>
                  <a:pt x="2346744" y="767198"/>
                </a:lnTo>
                <a:lnTo>
                  <a:pt x="2310379" y="798193"/>
                </a:lnTo>
                <a:lnTo>
                  <a:pt x="2274362" y="829801"/>
                </a:lnTo>
                <a:lnTo>
                  <a:pt x="2238698" y="862024"/>
                </a:lnTo>
                <a:lnTo>
                  <a:pt x="2203396" y="894860"/>
                </a:lnTo>
                <a:lnTo>
                  <a:pt x="2168461" y="928310"/>
                </a:lnTo>
                <a:lnTo>
                  <a:pt x="2133900" y="962373"/>
                </a:lnTo>
                <a:lnTo>
                  <a:pt x="835689" y="2260585"/>
                </a:lnTo>
                <a:lnTo>
                  <a:pt x="801625" y="2295145"/>
                </a:lnTo>
                <a:lnTo>
                  <a:pt x="768175" y="2330080"/>
                </a:lnTo>
                <a:lnTo>
                  <a:pt x="735338" y="2365383"/>
                </a:lnTo>
                <a:lnTo>
                  <a:pt x="703116" y="2401046"/>
                </a:lnTo>
                <a:lnTo>
                  <a:pt x="671507" y="2437064"/>
                </a:lnTo>
                <a:lnTo>
                  <a:pt x="640512" y="2473429"/>
                </a:lnTo>
                <a:lnTo>
                  <a:pt x="610130" y="2510134"/>
                </a:lnTo>
                <a:lnTo>
                  <a:pt x="580363" y="2547173"/>
                </a:lnTo>
                <a:lnTo>
                  <a:pt x="551209" y="2584539"/>
                </a:lnTo>
                <a:lnTo>
                  <a:pt x="522669" y="2622225"/>
                </a:lnTo>
                <a:lnTo>
                  <a:pt x="494743" y="2660224"/>
                </a:lnTo>
                <a:lnTo>
                  <a:pt x="467430" y="2698530"/>
                </a:lnTo>
                <a:lnTo>
                  <a:pt x="440732" y="2737135"/>
                </a:lnTo>
                <a:lnTo>
                  <a:pt x="414647" y="2776033"/>
                </a:lnTo>
                <a:lnTo>
                  <a:pt x="389176" y="2815217"/>
                </a:lnTo>
                <a:lnTo>
                  <a:pt x="364318" y="2854681"/>
                </a:lnTo>
                <a:lnTo>
                  <a:pt x="340074" y="2894417"/>
                </a:lnTo>
                <a:lnTo>
                  <a:pt x="316444" y="2934418"/>
                </a:lnTo>
                <a:lnTo>
                  <a:pt x="293428" y="2974678"/>
                </a:lnTo>
                <a:lnTo>
                  <a:pt x="271026" y="3015190"/>
                </a:lnTo>
                <a:lnTo>
                  <a:pt x="249237" y="3055947"/>
                </a:lnTo>
                <a:lnTo>
                  <a:pt x="228062" y="3096942"/>
                </a:lnTo>
                <a:lnTo>
                  <a:pt x="207501" y="3138170"/>
                </a:lnTo>
                <a:lnTo>
                  <a:pt x="187554" y="3179621"/>
                </a:lnTo>
                <a:lnTo>
                  <a:pt x="168221" y="3221291"/>
                </a:lnTo>
                <a:lnTo>
                  <a:pt x="149501" y="3263172"/>
                </a:lnTo>
                <a:lnTo>
                  <a:pt x="131395" y="3305257"/>
                </a:lnTo>
                <a:lnTo>
                  <a:pt x="113902" y="3347539"/>
                </a:lnTo>
                <a:lnTo>
                  <a:pt x="97024" y="3390012"/>
                </a:lnTo>
                <a:lnTo>
                  <a:pt x="80759" y="3432670"/>
                </a:lnTo>
                <a:lnTo>
                  <a:pt x="65108" y="3475504"/>
                </a:lnTo>
                <a:lnTo>
                  <a:pt x="50071" y="3518508"/>
                </a:lnTo>
                <a:lnTo>
                  <a:pt x="35648" y="3561676"/>
                </a:lnTo>
                <a:lnTo>
                  <a:pt x="21838" y="3605000"/>
                </a:lnTo>
                <a:lnTo>
                  <a:pt x="8642" y="3648474"/>
                </a:lnTo>
                <a:lnTo>
                  <a:pt x="0" y="3678434"/>
                </a:lnTo>
                <a:lnTo>
                  <a:pt x="6327226" y="3678434"/>
                </a:lnTo>
                <a:lnTo>
                  <a:pt x="6327226" y="583383"/>
                </a:lnTo>
                <a:lnTo>
                  <a:pt x="6304144" y="567420"/>
                </a:lnTo>
                <a:lnTo>
                  <a:pt x="6265246" y="541335"/>
                </a:lnTo>
                <a:lnTo>
                  <a:pt x="6226062" y="515864"/>
                </a:lnTo>
                <a:lnTo>
                  <a:pt x="6186599" y="491007"/>
                </a:lnTo>
                <a:lnTo>
                  <a:pt x="6146863" y="466763"/>
                </a:lnTo>
                <a:lnTo>
                  <a:pt x="6106862" y="443133"/>
                </a:lnTo>
                <a:lnTo>
                  <a:pt x="6066602" y="420117"/>
                </a:lnTo>
                <a:lnTo>
                  <a:pt x="6026090" y="397715"/>
                </a:lnTo>
                <a:lnTo>
                  <a:pt x="5985333" y="375927"/>
                </a:lnTo>
                <a:lnTo>
                  <a:pt x="5944338" y="354752"/>
                </a:lnTo>
                <a:lnTo>
                  <a:pt x="5903111" y="334191"/>
                </a:lnTo>
                <a:lnTo>
                  <a:pt x="5861659" y="314244"/>
                </a:lnTo>
                <a:lnTo>
                  <a:pt x="5819989" y="294911"/>
                </a:lnTo>
                <a:lnTo>
                  <a:pt x="5778109" y="276191"/>
                </a:lnTo>
                <a:lnTo>
                  <a:pt x="5736024" y="258085"/>
                </a:lnTo>
                <a:lnTo>
                  <a:pt x="5693741" y="240593"/>
                </a:lnTo>
                <a:lnTo>
                  <a:pt x="5651268" y="223715"/>
                </a:lnTo>
                <a:lnTo>
                  <a:pt x="5608611" y="207450"/>
                </a:lnTo>
                <a:lnTo>
                  <a:pt x="5565777" y="191799"/>
                </a:lnTo>
                <a:lnTo>
                  <a:pt x="5522773" y="176762"/>
                </a:lnTo>
                <a:lnTo>
                  <a:pt x="5479605" y="162339"/>
                </a:lnTo>
                <a:lnTo>
                  <a:pt x="5436280" y="148529"/>
                </a:lnTo>
                <a:lnTo>
                  <a:pt x="5392806" y="135333"/>
                </a:lnTo>
                <a:lnTo>
                  <a:pt x="5349189" y="122751"/>
                </a:lnTo>
                <a:lnTo>
                  <a:pt x="5305436" y="110783"/>
                </a:lnTo>
                <a:lnTo>
                  <a:pt x="5261553" y="99428"/>
                </a:lnTo>
                <a:lnTo>
                  <a:pt x="5217547" y="88688"/>
                </a:lnTo>
                <a:lnTo>
                  <a:pt x="5173426" y="78561"/>
                </a:lnTo>
                <a:lnTo>
                  <a:pt x="5129196" y="69047"/>
                </a:lnTo>
                <a:lnTo>
                  <a:pt x="5084864" y="60148"/>
                </a:lnTo>
                <a:lnTo>
                  <a:pt x="5040436" y="51862"/>
                </a:lnTo>
                <a:lnTo>
                  <a:pt x="4995920" y="44190"/>
                </a:lnTo>
                <a:lnTo>
                  <a:pt x="4951322" y="37132"/>
                </a:lnTo>
                <a:lnTo>
                  <a:pt x="4906649" y="30687"/>
                </a:lnTo>
                <a:lnTo>
                  <a:pt x="4861908" y="24857"/>
                </a:lnTo>
                <a:lnTo>
                  <a:pt x="4817106" y="19640"/>
                </a:lnTo>
                <a:lnTo>
                  <a:pt x="4772250" y="15037"/>
                </a:lnTo>
                <a:lnTo>
                  <a:pt x="4727345" y="11047"/>
                </a:lnTo>
                <a:lnTo>
                  <a:pt x="4682400" y="7671"/>
                </a:lnTo>
                <a:lnTo>
                  <a:pt x="4637421" y="4910"/>
                </a:lnTo>
                <a:lnTo>
                  <a:pt x="4592414" y="2761"/>
                </a:lnTo>
                <a:lnTo>
                  <a:pt x="4547388" y="1227"/>
                </a:lnTo>
                <a:lnTo>
                  <a:pt x="4502347" y="306"/>
                </a:lnTo>
                <a:lnTo>
                  <a:pt x="4457300" y="0"/>
                </a:lnTo>
                <a:close/>
              </a:path>
            </a:pathLst>
          </a:custGeom>
          <a:solidFill>
            <a:srgbClr val="FFFFFF"/>
          </a:solidFill>
        </p:spPr>
        <p:txBody>
          <a:bodyPr wrap="square" lIns="0" tIns="0" rIns="0" bIns="0" rtlCol="0"/>
          <a:lstStyle/>
          <a:p>
            <a:endParaRPr sz="1092"/>
          </a:p>
        </p:txBody>
      </p:sp>
      <p:sp>
        <p:nvSpPr>
          <p:cNvPr id="15" name="object 15"/>
          <p:cNvSpPr txBox="1"/>
          <p:nvPr/>
        </p:nvSpPr>
        <p:spPr>
          <a:xfrm>
            <a:off x="1371599" y="3429000"/>
            <a:ext cx="1777041" cy="1465010"/>
          </a:xfrm>
          <a:prstGeom prst="rect">
            <a:avLst/>
          </a:prstGeom>
        </p:spPr>
        <p:txBody>
          <a:bodyPr vert="horz" wrap="square" lIns="0" tIns="246056" rIns="0" bIns="0" rtlCol="0">
            <a:spAutoFit/>
          </a:bodyPr>
          <a:lstStyle/>
          <a:p>
            <a:pPr marL="7701">
              <a:spcBef>
                <a:spcPts val="1937"/>
              </a:spcBef>
            </a:pPr>
            <a:endParaRPr sz="6003" dirty="0">
              <a:latin typeface="Arial"/>
              <a:cs typeface="Arial"/>
            </a:endParaRPr>
          </a:p>
          <a:p>
            <a:pPr marL="11552">
              <a:spcBef>
                <a:spcPts val="485"/>
              </a:spcBef>
            </a:pPr>
            <a:endParaRPr sz="1486" dirty="0">
              <a:latin typeface="Trebuchet MS"/>
              <a:cs typeface="Trebuchet MS"/>
            </a:endParaRPr>
          </a:p>
        </p:txBody>
      </p:sp>
      <p:pic>
        <p:nvPicPr>
          <p:cNvPr id="18" name="Imagen 17">
            <a:extLst>
              <a:ext uri="{FF2B5EF4-FFF2-40B4-BE49-F238E27FC236}">
                <a16:creationId xmlns:a16="http://schemas.microsoft.com/office/drawing/2014/main" id="{DEC74BAD-F144-4157-9A34-A2D64F2C59B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14194" y="203727"/>
            <a:ext cx="1285732" cy="642866"/>
          </a:xfrm>
          <a:prstGeom prst="rect">
            <a:avLst/>
          </a:prstGeom>
        </p:spPr>
      </p:pic>
    </p:spTree>
    <p:extLst>
      <p:ext uri="{BB962C8B-B14F-4D97-AF65-F5344CB8AC3E}">
        <p14:creationId xmlns:p14="http://schemas.microsoft.com/office/powerpoint/2010/main" val="40551621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sz="quarter" idx="10"/>
          </p:nvPr>
        </p:nvSpPr>
        <p:spPr/>
        <p:txBody>
          <a:bodyPr/>
          <a:lstStyle/>
          <a:p>
            <a:r>
              <a:rPr lang="es-ES" dirty="0"/>
              <a:t>CEISH-CEID</a:t>
            </a:r>
          </a:p>
        </p:txBody>
      </p:sp>
      <p:sp>
        <p:nvSpPr>
          <p:cNvPr id="3" name="Marcador de texto 2"/>
          <p:cNvSpPr>
            <a:spLocks noGrp="1"/>
          </p:cNvSpPr>
          <p:nvPr>
            <p:ph type="body" sz="quarter" idx="11"/>
          </p:nvPr>
        </p:nvSpPr>
        <p:spPr>
          <a:xfrm>
            <a:off x="446893" y="1488682"/>
            <a:ext cx="9120440" cy="416318"/>
          </a:xfrm>
        </p:spPr>
        <p:txBody>
          <a:bodyPr/>
          <a:lstStyle/>
          <a:p>
            <a:r>
              <a:rPr lang="es-ES" sz="2400" b="1" dirty="0"/>
              <a:t>FUNCIONALIDAD Y REGISTRO DE UN PROYECTO PARA SU EVALUACIÓN</a:t>
            </a:r>
          </a:p>
        </p:txBody>
      </p:sp>
      <p:sp>
        <p:nvSpPr>
          <p:cNvPr id="5" name="Marcador de texto 2"/>
          <p:cNvSpPr txBox="1">
            <a:spLocks/>
          </p:cNvSpPr>
          <p:nvPr/>
        </p:nvSpPr>
        <p:spPr>
          <a:xfrm>
            <a:off x="446893" y="5529532"/>
            <a:ext cx="7570912" cy="867257"/>
          </a:xfrm>
          <a:prstGeom prst="rect">
            <a:avLst/>
          </a:prstGeom>
        </p:spPr>
        <p:txBody>
          <a:bodyPr wrap="square" lIns="0" tIns="0" rIns="0" bIns="0"/>
          <a:lstStyle>
            <a:lvl1pPr marL="0" indent="0" algn="l" defTabSz="914400" rtl="0" eaLnBrk="1" latinLnBrk="0" hangingPunct="1">
              <a:lnSpc>
                <a:spcPct val="100000"/>
              </a:lnSpc>
              <a:spcBef>
                <a:spcPts val="0"/>
              </a:spcBef>
              <a:buFontTx/>
              <a:buNone/>
              <a:defRPr sz="3300" b="0" i="0" kern="1200" spc="0" baseline="0">
                <a:solidFill>
                  <a:schemeClr val="tx1"/>
                </a:solidFill>
                <a:latin typeface="Visuelt Pro" panose="020B05030402020401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s-ES" dirty="0"/>
          </a:p>
        </p:txBody>
      </p:sp>
      <p:sp>
        <p:nvSpPr>
          <p:cNvPr id="6" name="Marcador de texto 3">
            <a:extLst>
              <a:ext uri="{FF2B5EF4-FFF2-40B4-BE49-F238E27FC236}">
                <a16:creationId xmlns:a16="http://schemas.microsoft.com/office/drawing/2014/main" id="{4E33C133-BD73-224B-A64D-6AFAC7361EFF}"/>
              </a:ext>
            </a:extLst>
          </p:cNvPr>
          <p:cNvSpPr txBox="1">
            <a:spLocks/>
          </p:cNvSpPr>
          <p:nvPr/>
        </p:nvSpPr>
        <p:spPr>
          <a:xfrm>
            <a:off x="437466" y="5315486"/>
            <a:ext cx="7580339" cy="902393"/>
          </a:xfrm>
          <a:prstGeom prst="rect">
            <a:avLst/>
          </a:prstGeom>
        </p:spPr>
        <p:txBody>
          <a:bodyPr wrap="square" lIns="0" tIns="0" rIns="0" bIns="0">
            <a:normAutofit/>
          </a:bodyPr>
          <a:lstStyle>
            <a:lvl1pPr marL="0" indent="0" algn="l" defTabSz="914400" rtl="0" eaLnBrk="1" latinLnBrk="0" hangingPunct="1">
              <a:lnSpc>
                <a:spcPct val="100000"/>
              </a:lnSpc>
              <a:spcBef>
                <a:spcPts val="0"/>
              </a:spcBef>
              <a:buFontTx/>
              <a:buNone/>
              <a:defRPr sz="5400" b="0" i="0" kern="1200" spc="-100" baseline="0">
                <a:solidFill>
                  <a:schemeClr val="tx1"/>
                </a:solidFill>
                <a:latin typeface="Periodico Display UtLg" panose="02000504070000020004" pitchFamily="50"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sz="1600" b="1" dirty="0"/>
              <a:t>Mª Carmen Martorell Martínez</a:t>
            </a:r>
          </a:p>
          <a:p>
            <a:r>
              <a:rPr lang="es-ES" sz="1600" b="1" dirty="0"/>
              <a:t>Responsable de la Secretaría Técnica CEID-CEISH</a:t>
            </a:r>
          </a:p>
          <a:p>
            <a:r>
              <a:rPr lang="es-ES" sz="1600" b="1" dirty="0"/>
              <a:t>secretaria.ceid@campusviu.es</a:t>
            </a:r>
          </a:p>
          <a:p>
            <a:endParaRPr lang="es-ES" sz="2000" i="1" dirty="0"/>
          </a:p>
        </p:txBody>
      </p:sp>
    </p:spTree>
    <p:extLst>
      <p:ext uri="{BB962C8B-B14F-4D97-AF65-F5344CB8AC3E}">
        <p14:creationId xmlns:p14="http://schemas.microsoft.com/office/powerpoint/2010/main" val="34592785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385"/>
            <a:ext cx="12191144" cy="6857615"/>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chemeClr val="tx2">
              <a:lumMod val="90000"/>
            </a:schemeClr>
          </a:solidFill>
        </p:spPr>
        <p:txBody>
          <a:bodyPr wrap="square" lIns="0" tIns="0" rIns="0" bIns="0" rtlCol="0"/>
          <a:lstStyle/>
          <a:p>
            <a:endParaRPr sz="1092" dirty="0"/>
          </a:p>
        </p:txBody>
      </p:sp>
      <p:sp>
        <p:nvSpPr>
          <p:cNvPr id="4" name="object 4"/>
          <p:cNvSpPr txBox="1">
            <a:spLocks noGrp="1"/>
          </p:cNvSpPr>
          <p:nvPr>
            <p:ph type="title"/>
          </p:nvPr>
        </p:nvSpPr>
        <p:spPr>
          <a:xfrm>
            <a:off x="830444" y="624093"/>
            <a:ext cx="9245210" cy="6710372"/>
          </a:xfrm>
          <a:prstGeom prst="rect">
            <a:avLst/>
          </a:prstGeom>
        </p:spPr>
        <p:txBody>
          <a:bodyPr vert="horz" wrap="square" lIns="0" tIns="6931" rIns="0" bIns="0" rtlCol="0">
            <a:spAutoFit/>
          </a:bodyPr>
          <a:lstStyle/>
          <a:p>
            <a:r>
              <a:rPr lang="es-ES" sz="3600" b="1" i="1" dirty="0">
                <a:solidFill>
                  <a:srgbClr val="E65014"/>
                </a:solidFill>
              </a:rPr>
              <a:t>Recorrido del proyecto, </a:t>
            </a:r>
            <a:r>
              <a:rPr lang="es-ES" sz="3200" dirty="0"/>
              <a:t>una vez registrado se le asignará un número de registro </a:t>
            </a:r>
            <a:r>
              <a:rPr lang="es-ES" sz="3200" b="1" dirty="0">
                <a:solidFill>
                  <a:schemeClr val="bg2"/>
                </a:solidFill>
              </a:rPr>
              <a:t>CEID202X_XX</a:t>
            </a:r>
            <a:br>
              <a:rPr lang="es-ES" sz="3200" dirty="0"/>
            </a:br>
            <a:br>
              <a:rPr lang="es-ES" sz="3200" dirty="0"/>
            </a:br>
            <a:r>
              <a:rPr lang="es-ES" sz="3200" dirty="0"/>
              <a:t>Si la documentación está completa, desde la secretaría técnica del </a:t>
            </a:r>
            <a:r>
              <a:rPr lang="es-ES" sz="3200" dirty="0">
                <a:solidFill>
                  <a:schemeClr val="bg2"/>
                </a:solidFill>
              </a:rPr>
              <a:t>CEISH</a:t>
            </a:r>
            <a:r>
              <a:rPr lang="es-ES" sz="3200" dirty="0"/>
              <a:t> se asignará el proyecto a </a:t>
            </a:r>
            <a:br>
              <a:rPr lang="es-ES" sz="3200" dirty="0"/>
            </a:br>
            <a:r>
              <a:rPr lang="es-ES" sz="3200" dirty="0">
                <a:solidFill>
                  <a:schemeClr val="bg2"/>
                </a:solidFill>
              </a:rPr>
              <a:t>3 evaluadores</a:t>
            </a:r>
            <a:r>
              <a:rPr lang="es-ES" sz="3200" dirty="0"/>
              <a:t> del </a:t>
            </a:r>
            <a:r>
              <a:rPr lang="es-ES" sz="3200" dirty="0">
                <a:solidFill>
                  <a:schemeClr val="bg2"/>
                </a:solidFill>
              </a:rPr>
              <a:t>CEISH</a:t>
            </a:r>
            <a:r>
              <a:rPr lang="es-ES" sz="3200" dirty="0"/>
              <a:t>. </a:t>
            </a:r>
            <a:br>
              <a:rPr lang="es-ES" sz="3200" dirty="0"/>
            </a:br>
            <a:br>
              <a:rPr lang="es-ES" sz="3200" dirty="0"/>
            </a:br>
            <a:r>
              <a:rPr lang="es-ES" sz="3200" dirty="0"/>
              <a:t>Los evaluadores disponen de 3 día laborables para aceptar o no la asignación del proyecto, tanto si tienen o no conflicto de interés lo notificaran, siempre justificando ese conflicto de interés. </a:t>
            </a:r>
            <a:br>
              <a:rPr lang="es-ES" sz="3200" dirty="0"/>
            </a:br>
            <a:r>
              <a:rPr lang="es-ES" sz="3200" dirty="0"/>
              <a:t>Se dispone de 15 días laborables para realizar la evaluación desde la fecha de aceptación del proyecto.</a:t>
            </a:r>
            <a:br>
              <a:rPr lang="es-ES" sz="3200" dirty="0"/>
            </a:br>
            <a:br>
              <a:rPr lang="es-ES" sz="3200" dirty="0"/>
            </a:br>
            <a:endParaRPr sz="3200" dirty="0"/>
          </a:p>
        </p:txBody>
      </p:sp>
      <p:sp>
        <p:nvSpPr>
          <p:cNvPr id="6" name="object 6"/>
          <p:cNvSpPr txBox="1"/>
          <p:nvPr/>
        </p:nvSpPr>
        <p:spPr>
          <a:xfrm>
            <a:off x="5365631" y="3429000"/>
            <a:ext cx="1733909" cy="2115689"/>
          </a:xfrm>
          <a:prstGeom prst="rect">
            <a:avLst/>
          </a:prstGeom>
        </p:spPr>
        <p:txBody>
          <a:bodyPr vert="horz" wrap="square" lIns="0" tIns="244901" rIns="0" bIns="0" rtlCol="0">
            <a:spAutoFit/>
          </a:bodyPr>
          <a:lstStyle/>
          <a:p>
            <a:pPr marL="7701" marR="3081">
              <a:spcBef>
                <a:spcPts val="464"/>
              </a:spcBef>
            </a:pPr>
            <a:endParaRPr lang="es-ES" sz="1486" spc="18" dirty="0">
              <a:solidFill>
                <a:srgbClr val="FFFFFF"/>
              </a:solidFill>
              <a:latin typeface="Trebuchet MS"/>
              <a:cs typeface="Trebuchet MS"/>
            </a:endParaRPr>
          </a:p>
          <a:p>
            <a:pPr marL="7701">
              <a:spcBef>
                <a:spcPts val="1928"/>
              </a:spcBef>
            </a:pPr>
            <a:endParaRPr lang="es-ES" sz="6003" b="1" spc="15" dirty="0">
              <a:solidFill>
                <a:srgbClr val="E65014"/>
              </a:solidFill>
              <a:latin typeface="Arial"/>
              <a:cs typeface="Arial"/>
            </a:endParaRPr>
          </a:p>
          <a:p>
            <a:pPr marL="7701">
              <a:spcBef>
                <a:spcPts val="1928"/>
              </a:spcBef>
            </a:pPr>
            <a:endParaRPr sz="1486" spc="18" dirty="0">
              <a:solidFill>
                <a:srgbClr val="FFFFFF"/>
              </a:solidFill>
              <a:latin typeface="Trebuchet MS"/>
              <a:cs typeface="Trebuchet MS"/>
            </a:endParaRPr>
          </a:p>
        </p:txBody>
      </p:sp>
      <p:sp>
        <p:nvSpPr>
          <p:cNvPr id="9" name="object 9"/>
          <p:cNvSpPr/>
          <p:nvPr/>
        </p:nvSpPr>
        <p:spPr>
          <a:xfrm>
            <a:off x="9499600" y="4826000"/>
            <a:ext cx="2713908" cy="2032000"/>
          </a:xfrm>
          <a:custGeom>
            <a:avLst/>
            <a:gdLst/>
            <a:ahLst/>
            <a:cxnLst/>
            <a:rect l="l" t="t" r="r" b="b"/>
            <a:pathLst>
              <a:path w="6327775" h="3678554">
                <a:moveTo>
                  <a:pt x="4457300" y="0"/>
                </a:moveTo>
                <a:lnTo>
                  <a:pt x="4412252" y="306"/>
                </a:lnTo>
                <a:lnTo>
                  <a:pt x="4367212" y="1227"/>
                </a:lnTo>
                <a:lnTo>
                  <a:pt x="4322185" y="2761"/>
                </a:lnTo>
                <a:lnTo>
                  <a:pt x="4277178" y="4910"/>
                </a:lnTo>
                <a:lnTo>
                  <a:pt x="4232199" y="7671"/>
                </a:lnTo>
                <a:lnTo>
                  <a:pt x="4187254" y="11047"/>
                </a:lnTo>
                <a:lnTo>
                  <a:pt x="4142349" y="15037"/>
                </a:lnTo>
                <a:lnTo>
                  <a:pt x="4097493" y="19640"/>
                </a:lnTo>
                <a:lnTo>
                  <a:pt x="4052691" y="24857"/>
                </a:lnTo>
                <a:lnTo>
                  <a:pt x="4007950" y="30687"/>
                </a:lnTo>
                <a:lnTo>
                  <a:pt x="3963277" y="37132"/>
                </a:lnTo>
                <a:lnTo>
                  <a:pt x="3918679" y="44190"/>
                </a:lnTo>
                <a:lnTo>
                  <a:pt x="3874163" y="51862"/>
                </a:lnTo>
                <a:lnTo>
                  <a:pt x="3829735" y="60148"/>
                </a:lnTo>
                <a:lnTo>
                  <a:pt x="3785403" y="69047"/>
                </a:lnTo>
                <a:lnTo>
                  <a:pt x="3741172" y="78561"/>
                </a:lnTo>
                <a:lnTo>
                  <a:pt x="3697051" y="88688"/>
                </a:lnTo>
                <a:lnTo>
                  <a:pt x="3653046" y="99428"/>
                </a:lnTo>
                <a:lnTo>
                  <a:pt x="3609163" y="110783"/>
                </a:lnTo>
                <a:lnTo>
                  <a:pt x="3565409" y="122751"/>
                </a:lnTo>
                <a:lnTo>
                  <a:pt x="3521792" y="135333"/>
                </a:lnTo>
                <a:lnTo>
                  <a:pt x="3478318" y="148529"/>
                </a:lnTo>
                <a:lnTo>
                  <a:pt x="3434993" y="162339"/>
                </a:lnTo>
                <a:lnTo>
                  <a:pt x="3391825" y="176762"/>
                </a:lnTo>
                <a:lnTo>
                  <a:pt x="3348821" y="191799"/>
                </a:lnTo>
                <a:lnTo>
                  <a:pt x="3305987" y="207450"/>
                </a:lnTo>
                <a:lnTo>
                  <a:pt x="3263329" y="223715"/>
                </a:lnTo>
                <a:lnTo>
                  <a:pt x="3220856" y="240593"/>
                </a:lnTo>
                <a:lnTo>
                  <a:pt x="3178573" y="258085"/>
                </a:lnTo>
                <a:lnTo>
                  <a:pt x="3136488" y="276191"/>
                </a:lnTo>
                <a:lnTo>
                  <a:pt x="3094607" y="294911"/>
                </a:lnTo>
                <a:lnTo>
                  <a:pt x="3052938" y="314244"/>
                </a:lnTo>
                <a:lnTo>
                  <a:pt x="3011486" y="334191"/>
                </a:lnTo>
                <a:lnTo>
                  <a:pt x="2970259" y="354752"/>
                </a:lnTo>
                <a:lnTo>
                  <a:pt x="2929263" y="375927"/>
                </a:lnTo>
                <a:lnTo>
                  <a:pt x="2888506" y="397715"/>
                </a:lnTo>
                <a:lnTo>
                  <a:pt x="2847994" y="420117"/>
                </a:lnTo>
                <a:lnTo>
                  <a:pt x="2807734" y="443133"/>
                </a:lnTo>
                <a:lnTo>
                  <a:pt x="2767732" y="466763"/>
                </a:lnTo>
                <a:lnTo>
                  <a:pt x="2727997" y="491007"/>
                </a:lnTo>
                <a:lnTo>
                  <a:pt x="2688533" y="515864"/>
                </a:lnTo>
                <a:lnTo>
                  <a:pt x="2649349" y="541335"/>
                </a:lnTo>
                <a:lnTo>
                  <a:pt x="2610451" y="567420"/>
                </a:lnTo>
                <a:lnTo>
                  <a:pt x="2571846" y="594118"/>
                </a:lnTo>
                <a:lnTo>
                  <a:pt x="2533540" y="621430"/>
                </a:lnTo>
                <a:lnTo>
                  <a:pt x="2495541" y="649356"/>
                </a:lnTo>
                <a:lnTo>
                  <a:pt x="2457855" y="677896"/>
                </a:lnTo>
                <a:lnTo>
                  <a:pt x="2420489" y="707050"/>
                </a:lnTo>
                <a:lnTo>
                  <a:pt x="2383450" y="736817"/>
                </a:lnTo>
                <a:lnTo>
                  <a:pt x="2346744" y="767198"/>
                </a:lnTo>
                <a:lnTo>
                  <a:pt x="2310379" y="798193"/>
                </a:lnTo>
                <a:lnTo>
                  <a:pt x="2274362" y="829801"/>
                </a:lnTo>
                <a:lnTo>
                  <a:pt x="2238698" y="862024"/>
                </a:lnTo>
                <a:lnTo>
                  <a:pt x="2203396" y="894860"/>
                </a:lnTo>
                <a:lnTo>
                  <a:pt x="2168461" y="928310"/>
                </a:lnTo>
                <a:lnTo>
                  <a:pt x="2133900" y="962373"/>
                </a:lnTo>
                <a:lnTo>
                  <a:pt x="835689" y="2260585"/>
                </a:lnTo>
                <a:lnTo>
                  <a:pt x="801625" y="2295145"/>
                </a:lnTo>
                <a:lnTo>
                  <a:pt x="768175" y="2330080"/>
                </a:lnTo>
                <a:lnTo>
                  <a:pt x="735338" y="2365383"/>
                </a:lnTo>
                <a:lnTo>
                  <a:pt x="703116" y="2401046"/>
                </a:lnTo>
                <a:lnTo>
                  <a:pt x="671507" y="2437064"/>
                </a:lnTo>
                <a:lnTo>
                  <a:pt x="640512" y="2473429"/>
                </a:lnTo>
                <a:lnTo>
                  <a:pt x="610130" y="2510134"/>
                </a:lnTo>
                <a:lnTo>
                  <a:pt x="580363" y="2547173"/>
                </a:lnTo>
                <a:lnTo>
                  <a:pt x="551209" y="2584539"/>
                </a:lnTo>
                <a:lnTo>
                  <a:pt x="522669" y="2622225"/>
                </a:lnTo>
                <a:lnTo>
                  <a:pt x="494743" y="2660224"/>
                </a:lnTo>
                <a:lnTo>
                  <a:pt x="467430" y="2698530"/>
                </a:lnTo>
                <a:lnTo>
                  <a:pt x="440732" y="2737135"/>
                </a:lnTo>
                <a:lnTo>
                  <a:pt x="414647" y="2776033"/>
                </a:lnTo>
                <a:lnTo>
                  <a:pt x="389176" y="2815217"/>
                </a:lnTo>
                <a:lnTo>
                  <a:pt x="364318" y="2854681"/>
                </a:lnTo>
                <a:lnTo>
                  <a:pt x="340074" y="2894417"/>
                </a:lnTo>
                <a:lnTo>
                  <a:pt x="316444" y="2934418"/>
                </a:lnTo>
                <a:lnTo>
                  <a:pt x="293428" y="2974678"/>
                </a:lnTo>
                <a:lnTo>
                  <a:pt x="271026" y="3015190"/>
                </a:lnTo>
                <a:lnTo>
                  <a:pt x="249237" y="3055947"/>
                </a:lnTo>
                <a:lnTo>
                  <a:pt x="228062" y="3096942"/>
                </a:lnTo>
                <a:lnTo>
                  <a:pt x="207501" y="3138170"/>
                </a:lnTo>
                <a:lnTo>
                  <a:pt x="187554" y="3179621"/>
                </a:lnTo>
                <a:lnTo>
                  <a:pt x="168221" y="3221291"/>
                </a:lnTo>
                <a:lnTo>
                  <a:pt x="149501" y="3263172"/>
                </a:lnTo>
                <a:lnTo>
                  <a:pt x="131395" y="3305257"/>
                </a:lnTo>
                <a:lnTo>
                  <a:pt x="113902" y="3347539"/>
                </a:lnTo>
                <a:lnTo>
                  <a:pt x="97024" y="3390012"/>
                </a:lnTo>
                <a:lnTo>
                  <a:pt x="80759" y="3432670"/>
                </a:lnTo>
                <a:lnTo>
                  <a:pt x="65108" y="3475504"/>
                </a:lnTo>
                <a:lnTo>
                  <a:pt x="50071" y="3518508"/>
                </a:lnTo>
                <a:lnTo>
                  <a:pt x="35648" y="3561676"/>
                </a:lnTo>
                <a:lnTo>
                  <a:pt x="21838" y="3605000"/>
                </a:lnTo>
                <a:lnTo>
                  <a:pt x="8642" y="3648474"/>
                </a:lnTo>
                <a:lnTo>
                  <a:pt x="0" y="3678434"/>
                </a:lnTo>
                <a:lnTo>
                  <a:pt x="6327226" y="3678434"/>
                </a:lnTo>
                <a:lnTo>
                  <a:pt x="6327226" y="583383"/>
                </a:lnTo>
                <a:lnTo>
                  <a:pt x="6304144" y="567420"/>
                </a:lnTo>
                <a:lnTo>
                  <a:pt x="6265246" y="541335"/>
                </a:lnTo>
                <a:lnTo>
                  <a:pt x="6226062" y="515864"/>
                </a:lnTo>
                <a:lnTo>
                  <a:pt x="6186599" y="491007"/>
                </a:lnTo>
                <a:lnTo>
                  <a:pt x="6146863" y="466763"/>
                </a:lnTo>
                <a:lnTo>
                  <a:pt x="6106862" y="443133"/>
                </a:lnTo>
                <a:lnTo>
                  <a:pt x="6066602" y="420117"/>
                </a:lnTo>
                <a:lnTo>
                  <a:pt x="6026090" y="397715"/>
                </a:lnTo>
                <a:lnTo>
                  <a:pt x="5985333" y="375927"/>
                </a:lnTo>
                <a:lnTo>
                  <a:pt x="5944338" y="354752"/>
                </a:lnTo>
                <a:lnTo>
                  <a:pt x="5903111" y="334191"/>
                </a:lnTo>
                <a:lnTo>
                  <a:pt x="5861659" y="314244"/>
                </a:lnTo>
                <a:lnTo>
                  <a:pt x="5819989" y="294911"/>
                </a:lnTo>
                <a:lnTo>
                  <a:pt x="5778109" y="276191"/>
                </a:lnTo>
                <a:lnTo>
                  <a:pt x="5736024" y="258085"/>
                </a:lnTo>
                <a:lnTo>
                  <a:pt x="5693741" y="240593"/>
                </a:lnTo>
                <a:lnTo>
                  <a:pt x="5651268" y="223715"/>
                </a:lnTo>
                <a:lnTo>
                  <a:pt x="5608611" y="207450"/>
                </a:lnTo>
                <a:lnTo>
                  <a:pt x="5565777" y="191799"/>
                </a:lnTo>
                <a:lnTo>
                  <a:pt x="5522773" y="176762"/>
                </a:lnTo>
                <a:lnTo>
                  <a:pt x="5479605" y="162339"/>
                </a:lnTo>
                <a:lnTo>
                  <a:pt x="5436280" y="148529"/>
                </a:lnTo>
                <a:lnTo>
                  <a:pt x="5392806" y="135333"/>
                </a:lnTo>
                <a:lnTo>
                  <a:pt x="5349189" y="122751"/>
                </a:lnTo>
                <a:lnTo>
                  <a:pt x="5305436" y="110783"/>
                </a:lnTo>
                <a:lnTo>
                  <a:pt x="5261553" y="99428"/>
                </a:lnTo>
                <a:lnTo>
                  <a:pt x="5217547" y="88688"/>
                </a:lnTo>
                <a:lnTo>
                  <a:pt x="5173426" y="78561"/>
                </a:lnTo>
                <a:lnTo>
                  <a:pt x="5129196" y="69047"/>
                </a:lnTo>
                <a:lnTo>
                  <a:pt x="5084864" y="60148"/>
                </a:lnTo>
                <a:lnTo>
                  <a:pt x="5040436" y="51862"/>
                </a:lnTo>
                <a:lnTo>
                  <a:pt x="4995920" y="44190"/>
                </a:lnTo>
                <a:lnTo>
                  <a:pt x="4951322" y="37132"/>
                </a:lnTo>
                <a:lnTo>
                  <a:pt x="4906649" y="30687"/>
                </a:lnTo>
                <a:lnTo>
                  <a:pt x="4861908" y="24857"/>
                </a:lnTo>
                <a:lnTo>
                  <a:pt x="4817106" y="19640"/>
                </a:lnTo>
                <a:lnTo>
                  <a:pt x="4772250" y="15037"/>
                </a:lnTo>
                <a:lnTo>
                  <a:pt x="4727345" y="11047"/>
                </a:lnTo>
                <a:lnTo>
                  <a:pt x="4682400" y="7671"/>
                </a:lnTo>
                <a:lnTo>
                  <a:pt x="4637421" y="4910"/>
                </a:lnTo>
                <a:lnTo>
                  <a:pt x="4592414" y="2761"/>
                </a:lnTo>
                <a:lnTo>
                  <a:pt x="4547388" y="1227"/>
                </a:lnTo>
                <a:lnTo>
                  <a:pt x="4502347" y="306"/>
                </a:lnTo>
                <a:lnTo>
                  <a:pt x="4457300" y="0"/>
                </a:lnTo>
                <a:close/>
              </a:path>
            </a:pathLst>
          </a:custGeom>
          <a:solidFill>
            <a:srgbClr val="FFFFFF"/>
          </a:solidFill>
        </p:spPr>
        <p:txBody>
          <a:bodyPr wrap="square" lIns="0" tIns="0" rIns="0" bIns="0" rtlCol="0"/>
          <a:lstStyle/>
          <a:p>
            <a:endParaRPr sz="1092"/>
          </a:p>
        </p:txBody>
      </p:sp>
      <p:sp>
        <p:nvSpPr>
          <p:cNvPr id="15" name="object 15"/>
          <p:cNvSpPr txBox="1"/>
          <p:nvPr/>
        </p:nvSpPr>
        <p:spPr>
          <a:xfrm>
            <a:off x="1371599" y="3429000"/>
            <a:ext cx="1777041" cy="1465010"/>
          </a:xfrm>
          <a:prstGeom prst="rect">
            <a:avLst/>
          </a:prstGeom>
        </p:spPr>
        <p:txBody>
          <a:bodyPr vert="horz" wrap="square" lIns="0" tIns="246056" rIns="0" bIns="0" rtlCol="0">
            <a:spAutoFit/>
          </a:bodyPr>
          <a:lstStyle/>
          <a:p>
            <a:pPr marL="7701">
              <a:spcBef>
                <a:spcPts val="1937"/>
              </a:spcBef>
            </a:pPr>
            <a:endParaRPr sz="6003" dirty="0">
              <a:latin typeface="Arial"/>
              <a:cs typeface="Arial"/>
            </a:endParaRPr>
          </a:p>
          <a:p>
            <a:pPr marL="11552">
              <a:spcBef>
                <a:spcPts val="485"/>
              </a:spcBef>
            </a:pPr>
            <a:endParaRPr sz="1486" dirty="0">
              <a:latin typeface="Trebuchet MS"/>
              <a:cs typeface="Trebuchet MS"/>
            </a:endParaRPr>
          </a:p>
        </p:txBody>
      </p:sp>
      <p:pic>
        <p:nvPicPr>
          <p:cNvPr id="18" name="Imagen 17">
            <a:extLst>
              <a:ext uri="{FF2B5EF4-FFF2-40B4-BE49-F238E27FC236}">
                <a16:creationId xmlns:a16="http://schemas.microsoft.com/office/drawing/2014/main" id="{DEC74BAD-F144-4157-9A34-A2D64F2C59B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14194" y="203727"/>
            <a:ext cx="1285732" cy="642866"/>
          </a:xfrm>
          <a:prstGeom prst="rect">
            <a:avLst/>
          </a:prstGeom>
        </p:spPr>
      </p:pic>
    </p:spTree>
    <p:extLst>
      <p:ext uri="{BB962C8B-B14F-4D97-AF65-F5344CB8AC3E}">
        <p14:creationId xmlns:p14="http://schemas.microsoft.com/office/powerpoint/2010/main" val="27186533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385"/>
            <a:ext cx="12191144" cy="6857615"/>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chemeClr val="tx2">
              <a:lumMod val="90000"/>
            </a:schemeClr>
          </a:solidFill>
        </p:spPr>
        <p:txBody>
          <a:bodyPr wrap="square" lIns="0" tIns="0" rIns="0" bIns="0" rtlCol="0"/>
          <a:lstStyle/>
          <a:p>
            <a:endParaRPr sz="1092" dirty="0"/>
          </a:p>
        </p:txBody>
      </p:sp>
      <p:sp>
        <p:nvSpPr>
          <p:cNvPr id="4" name="object 4"/>
          <p:cNvSpPr txBox="1">
            <a:spLocks noGrp="1"/>
          </p:cNvSpPr>
          <p:nvPr>
            <p:ph type="title"/>
          </p:nvPr>
        </p:nvSpPr>
        <p:spPr>
          <a:xfrm>
            <a:off x="830444" y="624093"/>
            <a:ext cx="9245210" cy="6319496"/>
          </a:xfrm>
          <a:prstGeom prst="rect">
            <a:avLst/>
          </a:prstGeom>
        </p:spPr>
        <p:txBody>
          <a:bodyPr vert="horz" wrap="square" lIns="0" tIns="6931" rIns="0" bIns="0" rtlCol="0">
            <a:spAutoFit/>
          </a:bodyPr>
          <a:lstStyle/>
          <a:p>
            <a:r>
              <a:rPr lang="es-ES" sz="3600" b="1" i="1" dirty="0">
                <a:solidFill>
                  <a:srgbClr val="E65014"/>
                </a:solidFill>
              </a:rPr>
              <a:t>Tipos de Informes del CEISH </a:t>
            </a:r>
            <a:br>
              <a:rPr lang="es-ES" sz="3600" b="1" i="1" dirty="0">
                <a:solidFill>
                  <a:srgbClr val="E65014"/>
                </a:solidFill>
              </a:rPr>
            </a:br>
            <a:br>
              <a:rPr lang="es-ES" sz="3200" dirty="0"/>
            </a:br>
            <a:r>
              <a:rPr lang="es-ES" sz="3200" b="1" i="1" dirty="0"/>
              <a:t>Favorable</a:t>
            </a:r>
            <a:r>
              <a:rPr lang="es-ES" sz="3200" b="1" u="sng" dirty="0"/>
              <a:t> </a:t>
            </a:r>
            <a:br>
              <a:rPr lang="es-ES" sz="3200" dirty="0"/>
            </a:br>
            <a:br>
              <a:rPr lang="es-ES" sz="3200" dirty="0"/>
            </a:br>
            <a:r>
              <a:rPr lang="es-ES" sz="3200" b="1" i="1" dirty="0" err="1"/>
              <a:t>Favorable</a:t>
            </a:r>
            <a:r>
              <a:rPr lang="es-ES" sz="3200" b="1" i="1" dirty="0"/>
              <a:t> pendiente de modificaciones mínimas</a:t>
            </a:r>
            <a:br>
              <a:rPr lang="es-ES" sz="3200" b="1" i="1" dirty="0"/>
            </a:br>
            <a:br>
              <a:rPr lang="es-ES" sz="3200" b="1" i="1" dirty="0"/>
            </a:br>
            <a:r>
              <a:rPr lang="es-ES" sz="3200" b="1" i="1" dirty="0"/>
              <a:t>Favorable pendiente de correcciones mayores</a:t>
            </a:r>
            <a:br>
              <a:rPr lang="es-ES" sz="3200" b="1" i="1" dirty="0"/>
            </a:br>
            <a:br>
              <a:rPr lang="es-ES" sz="3200" b="1" i="1" dirty="0"/>
            </a:br>
            <a:r>
              <a:rPr lang="es-ES" sz="3200" b="1" i="1" dirty="0"/>
              <a:t>Desfavorable</a:t>
            </a:r>
            <a:br>
              <a:rPr lang="es-ES" sz="3200" b="1" i="1" dirty="0"/>
            </a:br>
            <a:br>
              <a:rPr lang="es-ES" sz="3200" b="1" i="1" dirty="0"/>
            </a:br>
            <a:br>
              <a:rPr lang="es-ES" dirty="0"/>
            </a:br>
            <a:br>
              <a:rPr lang="es-ES" sz="3200" b="1" i="1" dirty="0"/>
            </a:br>
            <a:br>
              <a:rPr lang="es-ES" sz="3200" dirty="0"/>
            </a:br>
            <a:endParaRPr sz="3200" dirty="0"/>
          </a:p>
        </p:txBody>
      </p:sp>
      <p:sp>
        <p:nvSpPr>
          <p:cNvPr id="6" name="object 6"/>
          <p:cNvSpPr txBox="1"/>
          <p:nvPr/>
        </p:nvSpPr>
        <p:spPr>
          <a:xfrm>
            <a:off x="5365631" y="3429000"/>
            <a:ext cx="1733909" cy="2115689"/>
          </a:xfrm>
          <a:prstGeom prst="rect">
            <a:avLst/>
          </a:prstGeom>
        </p:spPr>
        <p:txBody>
          <a:bodyPr vert="horz" wrap="square" lIns="0" tIns="244901" rIns="0" bIns="0" rtlCol="0">
            <a:spAutoFit/>
          </a:bodyPr>
          <a:lstStyle/>
          <a:p>
            <a:pPr marL="7701" marR="3081">
              <a:spcBef>
                <a:spcPts val="464"/>
              </a:spcBef>
            </a:pPr>
            <a:endParaRPr lang="es-ES" sz="1486" spc="18" dirty="0">
              <a:solidFill>
                <a:srgbClr val="FFFFFF"/>
              </a:solidFill>
              <a:latin typeface="Trebuchet MS"/>
              <a:cs typeface="Trebuchet MS"/>
            </a:endParaRPr>
          </a:p>
          <a:p>
            <a:pPr marL="7701">
              <a:spcBef>
                <a:spcPts val="1928"/>
              </a:spcBef>
            </a:pPr>
            <a:endParaRPr lang="es-ES" sz="6003" b="1" spc="15" dirty="0">
              <a:solidFill>
                <a:srgbClr val="E65014"/>
              </a:solidFill>
              <a:latin typeface="Arial"/>
              <a:cs typeface="Arial"/>
            </a:endParaRPr>
          </a:p>
          <a:p>
            <a:pPr marL="7701">
              <a:spcBef>
                <a:spcPts val="1928"/>
              </a:spcBef>
            </a:pPr>
            <a:endParaRPr sz="1486" spc="18" dirty="0">
              <a:solidFill>
                <a:srgbClr val="FFFFFF"/>
              </a:solidFill>
              <a:latin typeface="Trebuchet MS"/>
              <a:cs typeface="Trebuchet MS"/>
            </a:endParaRPr>
          </a:p>
        </p:txBody>
      </p:sp>
      <p:sp>
        <p:nvSpPr>
          <p:cNvPr id="9" name="object 9"/>
          <p:cNvSpPr/>
          <p:nvPr/>
        </p:nvSpPr>
        <p:spPr>
          <a:xfrm>
            <a:off x="8758628" y="4818420"/>
            <a:ext cx="3432516" cy="2039580"/>
          </a:xfrm>
          <a:custGeom>
            <a:avLst/>
            <a:gdLst/>
            <a:ahLst/>
            <a:cxnLst/>
            <a:rect l="l" t="t" r="r" b="b"/>
            <a:pathLst>
              <a:path w="6327775" h="3678554">
                <a:moveTo>
                  <a:pt x="4457300" y="0"/>
                </a:moveTo>
                <a:lnTo>
                  <a:pt x="4412252" y="306"/>
                </a:lnTo>
                <a:lnTo>
                  <a:pt x="4367212" y="1227"/>
                </a:lnTo>
                <a:lnTo>
                  <a:pt x="4322185" y="2761"/>
                </a:lnTo>
                <a:lnTo>
                  <a:pt x="4277178" y="4910"/>
                </a:lnTo>
                <a:lnTo>
                  <a:pt x="4232199" y="7671"/>
                </a:lnTo>
                <a:lnTo>
                  <a:pt x="4187254" y="11047"/>
                </a:lnTo>
                <a:lnTo>
                  <a:pt x="4142349" y="15037"/>
                </a:lnTo>
                <a:lnTo>
                  <a:pt x="4097493" y="19640"/>
                </a:lnTo>
                <a:lnTo>
                  <a:pt x="4052691" y="24857"/>
                </a:lnTo>
                <a:lnTo>
                  <a:pt x="4007950" y="30687"/>
                </a:lnTo>
                <a:lnTo>
                  <a:pt x="3963277" y="37132"/>
                </a:lnTo>
                <a:lnTo>
                  <a:pt x="3918679" y="44190"/>
                </a:lnTo>
                <a:lnTo>
                  <a:pt x="3874163" y="51862"/>
                </a:lnTo>
                <a:lnTo>
                  <a:pt x="3829735" y="60148"/>
                </a:lnTo>
                <a:lnTo>
                  <a:pt x="3785403" y="69047"/>
                </a:lnTo>
                <a:lnTo>
                  <a:pt x="3741172" y="78561"/>
                </a:lnTo>
                <a:lnTo>
                  <a:pt x="3697051" y="88688"/>
                </a:lnTo>
                <a:lnTo>
                  <a:pt x="3653046" y="99428"/>
                </a:lnTo>
                <a:lnTo>
                  <a:pt x="3609163" y="110783"/>
                </a:lnTo>
                <a:lnTo>
                  <a:pt x="3565409" y="122751"/>
                </a:lnTo>
                <a:lnTo>
                  <a:pt x="3521792" y="135333"/>
                </a:lnTo>
                <a:lnTo>
                  <a:pt x="3478318" y="148529"/>
                </a:lnTo>
                <a:lnTo>
                  <a:pt x="3434993" y="162339"/>
                </a:lnTo>
                <a:lnTo>
                  <a:pt x="3391825" y="176762"/>
                </a:lnTo>
                <a:lnTo>
                  <a:pt x="3348821" y="191799"/>
                </a:lnTo>
                <a:lnTo>
                  <a:pt x="3305987" y="207450"/>
                </a:lnTo>
                <a:lnTo>
                  <a:pt x="3263329" y="223715"/>
                </a:lnTo>
                <a:lnTo>
                  <a:pt x="3220856" y="240593"/>
                </a:lnTo>
                <a:lnTo>
                  <a:pt x="3178573" y="258085"/>
                </a:lnTo>
                <a:lnTo>
                  <a:pt x="3136488" y="276191"/>
                </a:lnTo>
                <a:lnTo>
                  <a:pt x="3094607" y="294911"/>
                </a:lnTo>
                <a:lnTo>
                  <a:pt x="3052938" y="314244"/>
                </a:lnTo>
                <a:lnTo>
                  <a:pt x="3011486" y="334191"/>
                </a:lnTo>
                <a:lnTo>
                  <a:pt x="2970259" y="354752"/>
                </a:lnTo>
                <a:lnTo>
                  <a:pt x="2929263" y="375927"/>
                </a:lnTo>
                <a:lnTo>
                  <a:pt x="2888506" y="397715"/>
                </a:lnTo>
                <a:lnTo>
                  <a:pt x="2847994" y="420117"/>
                </a:lnTo>
                <a:lnTo>
                  <a:pt x="2807734" y="443133"/>
                </a:lnTo>
                <a:lnTo>
                  <a:pt x="2767732" y="466763"/>
                </a:lnTo>
                <a:lnTo>
                  <a:pt x="2727997" y="491007"/>
                </a:lnTo>
                <a:lnTo>
                  <a:pt x="2688533" y="515864"/>
                </a:lnTo>
                <a:lnTo>
                  <a:pt x="2649349" y="541335"/>
                </a:lnTo>
                <a:lnTo>
                  <a:pt x="2610451" y="567420"/>
                </a:lnTo>
                <a:lnTo>
                  <a:pt x="2571846" y="594118"/>
                </a:lnTo>
                <a:lnTo>
                  <a:pt x="2533540" y="621430"/>
                </a:lnTo>
                <a:lnTo>
                  <a:pt x="2495541" y="649356"/>
                </a:lnTo>
                <a:lnTo>
                  <a:pt x="2457855" y="677896"/>
                </a:lnTo>
                <a:lnTo>
                  <a:pt x="2420489" y="707050"/>
                </a:lnTo>
                <a:lnTo>
                  <a:pt x="2383450" y="736817"/>
                </a:lnTo>
                <a:lnTo>
                  <a:pt x="2346744" y="767198"/>
                </a:lnTo>
                <a:lnTo>
                  <a:pt x="2310379" y="798193"/>
                </a:lnTo>
                <a:lnTo>
                  <a:pt x="2274362" y="829801"/>
                </a:lnTo>
                <a:lnTo>
                  <a:pt x="2238698" y="862024"/>
                </a:lnTo>
                <a:lnTo>
                  <a:pt x="2203396" y="894860"/>
                </a:lnTo>
                <a:lnTo>
                  <a:pt x="2168461" y="928310"/>
                </a:lnTo>
                <a:lnTo>
                  <a:pt x="2133900" y="962373"/>
                </a:lnTo>
                <a:lnTo>
                  <a:pt x="835689" y="2260585"/>
                </a:lnTo>
                <a:lnTo>
                  <a:pt x="801625" y="2295145"/>
                </a:lnTo>
                <a:lnTo>
                  <a:pt x="768175" y="2330080"/>
                </a:lnTo>
                <a:lnTo>
                  <a:pt x="735338" y="2365383"/>
                </a:lnTo>
                <a:lnTo>
                  <a:pt x="703116" y="2401046"/>
                </a:lnTo>
                <a:lnTo>
                  <a:pt x="671507" y="2437064"/>
                </a:lnTo>
                <a:lnTo>
                  <a:pt x="640512" y="2473429"/>
                </a:lnTo>
                <a:lnTo>
                  <a:pt x="610130" y="2510134"/>
                </a:lnTo>
                <a:lnTo>
                  <a:pt x="580363" y="2547173"/>
                </a:lnTo>
                <a:lnTo>
                  <a:pt x="551209" y="2584539"/>
                </a:lnTo>
                <a:lnTo>
                  <a:pt x="522669" y="2622225"/>
                </a:lnTo>
                <a:lnTo>
                  <a:pt x="494743" y="2660224"/>
                </a:lnTo>
                <a:lnTo>
                  <a:pt x="467430" y="2698530"/>
                </a:lnTo>
                <a:lnTo>
                  <a:pt x="440732" y="2737135"/>
                </a:lnTo>
                <a:lnTo>
                  <a:pt x="414647" y="2776033"/>
                </a:lnTo>
                <a:lnTo>
                  <a:pt x="389176" y="2815217"/>
                </a:lnTo>
                <a:lnTo>
                  <a:pt x="364318" y="2854681"/>
                </a:lnTo>
                <a:lnTo>
                  <a:pt x="340074" y="2894417"/>
                </a:lnTo>
                <a:lnTo>
                  <a:pt x="316444" y="2934418"/>
                </a:lnTo>
                <a:lnTo>
                  <a:pt x="293428" y="2974678"/>
                </a:lnTo>
                <a:lnTo>
                  <a:pt x="271026" y="3015190"/>
                </a:lnTo>
                <a:lnTo>
                  <a:pt x="249237" y="3055947"/>
                </a:lnTo>
                <a:lnTo>
                  <a:pt x="228062" y="3096942"/>
                </a:lnTo>
                <a:lnTo>
                  <a:pt x="207501" y="3138170"/>
                </a:lnTo>
                <a:lnTo>
                  <a:pt x="187554" y="3179621"/>
                </a:lnTo>
                <a:lnTo>
                  <a:pt x="168221" y="3221291"/>
                </a:lnTo>
                <a:lnTo>
                  <a:pt x="149501" y="3263172"/>
                </a:lnTo>
                <a:lnTo>
                  <a:pt x="131395" y="3305257"/>
                </a:lnTo>
                <a:lnTo>
                  <a:pt x="113902" y="3347539"/>
                </a:lnTo>
                <a:lnTo>
                  <a:pt x="97024" y="3390012"/>
                </a:lnTo>
                <a:lnTo>
                  <a:pt x="80759" y="3432670"/>
                </a:lnTo>
                <a:lnTo>
                  <a:pt x="65108" y="3475504"/>
                </a:lnTo>
                <a:lnTo>
                  <a:pt x="50071" y="3518508"/>
                </a:lnTo>
                <a:lnTo>
                  <a:pt x="35648" y="3561676"/>
                </a:lnTo>
                <a:lnTo>
                  <a:pt x="21838" y="3605000"/>
                </a:lnTo>
                <a:lnTo>
                  <a:pt x="8642" y="3648474"/>
                </a:lnTo>
                <a:lnTo>
                  <a:pt x="0" y="3678434"/>
                </a:lnTo>
                <a:lnTo>
                  <a:pt x="6327226" y="3678434"/>
                </a:lnTo>
                <a:lnTo>
                  <a:pt x="6327226" y="583383"/>
                </a:lnTo>
                <a:lnTo>
                  <a:pt x="6304144" y="567420"/>
                </a:lnTo>
                <a:lnTo>
                  <a:pt x="6265246" y="541335"/>
                </a:lnTo>
                <a:lnTo>
                  <a:pt x="6226062" y="515864"/>
                </a:lnTo>
                <a:lnTo>
                  <a:pt x="6186599" y="491007"/>
                </a:lnTo>
                <a:lnTo>
                  <a:pt x="6146863" y="466763"/>
                </a:lnTo>
                <a:lnTo>
                  <a:pt x="6106862" y="443133"/>
                </a:lnTo>
                <a:lnTo>
                  <a:pt x="6066602" y="420117"/>
                </a:lnTo>
                <a:lnTo>
                  <a:pt x="6026090" y="397715"/>
                </a:lnTo>
                <a:lnTo>
                  <a:pt x="5985333" y="375927"/>
                </a:lnTo>
                <a:lnTo>
                  <a:pt x="5944338" y="354752"/>
                </a:lnTo>
                <a:lnTo>
                  <a:pt x="5903111" y="334191"/>
                </a:lnTo>
                <a:lnTo>
                  <a:pt x="5861659" y="314244"/>
                </a:lnTo>
                <a:lnTo>
                  <a:pt x="5819989" y="294911"/>
                </a:lnTo>
                <a:lnTo>
                  <a:pt x="5778109" y="276191"/>
                </a:lnTo>
                <a:lnTo>
                  <a:pt x="5736024" y="258085"/>
                </a:lnTo>
                <a:lnTo>
                  <a:pt x="5693741" y="240593"/>
                </a:lnTo>
                <a:lnTo>
                  <a:pt x="5651268" y="223715"/>
                </a:lnTo>
                <a:lnTo>
                  <a:pt x="5608611" y="207450"/>
                </a:lnTo>
                <a:lnTo>
                  <a:pt x="5565777" y="191799"/>
                </a:lnTo>
                <a:lnTo>
                  <a:pt x="5522773" y="176762"/>
                </a:lnTo>
                <a:lnTo>
                  <a:pt x="5479605" y="162339"/>
                </a:lnTo>
                <a:lnTo>
                  <a:pt x="5436280" y="148529"/>
                </a:lnTo>
                <a:lnTo>
                  <a:pt x="5392806" y="135333"/>
                </a:lnTo>
                <a:lnTo>
                  <a:pt x="5349189" y="122751"/>
                </a:lnTo>
                <a:lnTo>
                  <a:pt x="5305436" y="110783"/>
                </a:lnTo>
                <a:lnTo>
                  <a:pt x="5261553" y="99428"/>
                </a:lnTo>
                <a:lnTo>
                  <a:pt x="5217547" y="88688"/>
                </a:lnTo>
                <a:lnTo>
                  <a:pt x="5173426" y="78561"/>
                </a:lnTo>
                <a:lnTo>
                  <a:pt x="5129196" y="69047"/>
                </a:lnTo>
                <a:lnTo>
                  <a:pt x="5084864" y="60148"/>
                </a:lnTo>
                <a:lnTo>
                  <a:pt x="5040436" y="51862"/>
                </a:lnTo>
                <a:lnTo>
                  <a:pt x="4995920" y="44190"/>
                </a:lnTo>
                <a:lnTo>
                  <a:pt x="4951322" y="37132"/>
                </a:lnTo>
                <a:lnTo>
                  <a:pt x="4906649" y="30687"/>
                </a:lnTo>
                <a:lnTo>
                  <a:pt x="4861908" y="24857"/>
                </a:lnTo>
                <a:lnTo>
                  <a:pt x="4817106" y="19640"/>
                </a:lnTo>
                <a:lnTo>
                  <a:pt x="4772250" y="15037"/>
                </a:lnTo>
                <a:lnTo>
                  <a:pt x="4727345" y="11047"/>
                </a:lnTo>
                <a:lnTo>
                  <a:pt x="4682400" y="7671"/>
                </a:lnTo>
                <a:lnTo>
                  <a:pt x="4637421" y="4910"/>
                </a:lnTo>
                <a:lnTo>
                  <a:pt x="4592414" y="2761"/>
                </a:lnTo>
                <a:lnTo>
                  <a:pt x="4547388" y="1227"/>
                </a:lnTo>
                <a:lnTo>
                  <a:pt x="4502347" y="306"/>
                </a:lnTo>
                <a:lnTo>
                  <a:pt x="4457300" y="0"/>
                </a:lnTo>
                <a:close/>
              </a:path>
            </a:pathLst>
          </a:custGeom>
          <a:solidFill>
            <a:srgbClr val="FFFFFF"/>
          </a:solidFill>
        </p:spPr>
        <p:txBody>
          <a:bodyPr wrap="square" lIns="0" tIns="0" rIns="0" bIns="0" rtlCol="0"/>
          <a:lstStyle/>
          <a:p>
            <a:endParaRPr sz="1092"/>
          </a:p>
        </p:txBody>
      </p:sp>
      <p:sp>
        <p:nvSpPr>
          <p:cNvPr id="15" name="object 15"/>
          <p:cNvSpPr txBox="1"/>
          <p:nvPr/>
        </p:nvSpPr>
        <p:spPr>
          <a:xfrm>
            <a:off x="1371599" y="3429000"/>
            <a:ext cx="1777041" cy="1465010"/>
          </a:xfrm>
          <a:prstGeom prst="rect">
            <a:avLst/>
          </a:prstGeom>
        </p:spPr>
        <p:txBody>
          <a:bodyPr vert="horz" wrap="square" lIns="0" tIns="246056" rIns="0" bIns="0" rtlCol="0">
            <a:spAutoFit/>
          </a:bodyPr>
          <a:lstStyle/>
          <a:p>
            <a:pPr marL="7701">
              <a:spcBef>
                <a:spcPts val="1937"/>
              </a:spcBef>
            </a:pPr>
            <a:endParaRPr sz="6003" dirty="0">
              <a:latin typeface="Arial"/>
              <a:cs typeface="Arial"/>
            </a:endParaRPr>
          </a:p>
          <a:p>
            <a:pPr marL="11552">
              <a:spcBef>
                <a:spcPts val="485"/>
              </a:spcBef>
            </a:pPr>
            <a:endParaRPr sz="1486" dirty="0">
              <a:latin typeface="Trebuchet MS"/>
              <a:cs typeface="Trebuchet MS"/>
            </a:endParaRPr>
          </a:p>
        </p:txBody>
      </p:sp>
      <p:pic>
        <p:nvPicPr>
          <p:cNvPr id="18" name="Imagen 17">
            <a:extLst>
              <a:ext uri="{FF2B5EF4-FFF2-40B4-BE49-F238E27FC236}">
                <a16:creationId xmlns:a16="http://schemas.microsoft.com/office/drawing/2014/main" id="{DEC74BAD-F144-4157-9A34-A2D64F2C59B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14194" y="203727"/>
            <a:ext cx="1285732" cy="642866"/>
          </a:xfrm>
          <a:prstGeom prst="rect">
            <a:avLst/>
          </a:prstGeom>
        </p:spPr>
      </p:pic>
    </p:spTree>
    <p:extLst>
      <p:ext uri="{BB962C8B-B14F-4D97-AF65-F5344CB8AC3E}">
        <p14:creationId xmlns:p14="http://schemas.microsoft.com/office/powerpoint/2010/main" val="41871805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56" y="-21748"/>
            <a:ext cx="12191144" cy="6857615"/>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chemeClr val="tx2">
              <a:lumMod val="90000"/>
            </a:schemeClr>
          </a:solidFill>
        </p:spPr>
        <p:txBody>
          <a:bodyPr wrap="square" lIns="0" tIns="0" rIns="0" bIns="0" rtlCol="0"/>
          <a:lstStyle/>
          <a:p>
            <a:endParaRPr sz="1092" dirty="0"/>
          </a:p>
        </p:txBody>
      </p:sp>
      <p:sp>
        <p:nvSpPr>
          <p:cNvPr id="4" name="object 4"/>
          <p:cNvSpPr txBox="1">
            <a:spLocks noGrp="1"/>
          </p:cNvSpPr>
          <p:nvPr>
            <p:ph type="title"/>
          </p:nvPr>
        </p:nvSpPr>
        <p:spPr>
          <a:xfrm>
            <a:off x="445139" y="203727"/>
            <a:ext cx="9245210" cy="6987371"/>
          </a:xfrm>
          <a:prstGeom prst="rect">
            <a:avLst/>
          </a:prstGeom>
        </p:spPr>
        <p:txBody>
          <a:bodyPr vert="horz" wrap="square" lIns="0" tIns="6931" rIns="0" bIns="0" rtlCol="0">
            <a:spAutoFit/>
          </a:bodyPr>
          <a:lstStyle/>
          <a:p>
            <a:br>
              <a:rPr lang="es-ES" sz="2400" dirty="0"/>
            </a:br>
            <a:r>
              <a:rPr lang="es-ES" sz="2400" dirty="0"/>
              <a:t>Una vez evaluado, </a:t>
            </a:r>
            <a:r>
              <a:rPr lang="es-ES" sz="2400" b="1" dirty="0">
                <a:solidFill>
                  <a:schemeClr val="bg2"/>
                </a:solidFill>
              </a:rPr>
              <a:t>desde secretaría técnica </a:t>
            </a:r>
            <a:r>
              <a:rPr lang="es-ES" sz="2400" dirty="0"/>
              <a:t>del </a:t>
            </a:r>
            <a:r>
              <a:rPr lang="es-ES" sz="2400" dirty="0">
                <a:solidFill>
                  <a:schemeClr val="bg2"/>
                </a:solidFill>
              </a:rPr>
              <a:t>CEISH </a:t>
            </a:r>
            <a:r>
              <a:rPr lang="es-ES" sz="2400" dirty="0"/>
              <a:t>se redacta el informe aunando las evaluaciones de los tres evaluadores y lo subirá al portal de investigación para que el IP se lo pueda descargar. </a:t>
            </a:r>
            <a:br>
              <a:rPr lang="es-ES" sz="2400" dirty="0"/>
            </a:br>
            <a:br>
              <a:rPr lang="es-ES" sz="2400" dirty="0"/>
            </a:br>
            <a:r>
              <a:rPr lang="es-ES" sz="2400" dirty="0"/>
              <a:t>La fecha máxima desde el registro del proyecto hasta la entrega del informe del CEISH al IP es de 2 meses máximo. </a:t>
            </a:r>
            <a:br>
              <a:rPr lang="es-ES" sz="2400" dirty="0"/>
            </a:br>
            <a:br>
              <a:rPr lang="es-ES" sz="2400" dirty="0"/>
            </a:br>
            <a:r>
              <a:rPr lang="es-ES" sz="2400" dirty="0"/>
              <a:t>En caso de que sea un informe favorable, automáticamente se gestionará el </a:t>
            </a:r>
            <a:r>
              <a:rPr lang="es-ES" sz="2400" b="1" dirty="0">
                <a:solidFill>
                  <a:schemeClr val="bg2"/>
                </a:solidFill>
              </a:rPr>
              <a:t>APPROVAL</a:t>
            </a:r>
            <a:br>
              <a:rPr lang="es-ES" sz="2400" dirty="0"/>
            </a:br>
            <a:r>
              <a:rPr lang="es-ES" sz="2400" dirty="0"/>
              <a:t>(documento de aprobación que certifica el dictamen favorable) y que tiene que firmar la </a:t>
            </a:r>
            <a:r>
              <a:rPr lang="es-ES" sz="2400" dirty="0">
                <a:solidFill>
                  <a:schemeClr val="bg2"/>
                </a:solidFill>
              </a:rPr>
              <a:t>CEID</a:t>
            </a:r>
            <a:r>
              <a:rPr lang="es-ES" sz="2400" dirty="0"/>
              <a:t>, y tiene validez para cinco años.</a:t>
            </a:r>
            <a:br>
              <a:rPr lang="es-ES" sz="2400" dirty="0"/>
            </a:br>
            <a:br>
              <a:rPr lang="es-ES" sz="2400" dirty="0"/>
            </a:br>
            <a:r>
              <a:rPr lang="es-ES" sz="2400" dirty="0"/>
              <a:t>En caso de que sea un informe pendiente de modificaciones mínimas o correcciones mayores, se redactará desde la secretaría técnica el informe con los considerandos a subsanar y se subirá al portal de investigación para que el IP se lo pueda descargar.  </a:t>
            </a:r>
            <a:br>
              <a:rPr lang="es-ES" sz="2400" dirty="0"/>
            </a:br>
            <a:br>
              <a:rPr lang="es-ES" sz="2400" dirty="0"/>
            </a:br>
            <a:r>
              <a:rPr lang="es-ES" sz="2400" dirty="0"/>
              <a:t>Cada vez que se suba un informe a la plataforma, tanto el IP como los evaluadores pueden acceder. </a:t>
            </a:r>
            <a:br>
              <a:rPr lang="es-ES" sz="2400" dirty="0"/>
            </a:br>
            <a:r>
              <a:rPr lang="es-ES" sz="2400" dirty="0"/>
              <a:t> </a:t>
            </a:r>
            <a:endParaRPr sz="2400" dirty="0"/>
          </a:p>
        </p:txBody>
      </p:sp>
      <p:sp>
        <p:nvSpPr>
          <p:cNvPr id="6" name="object 6"/>
          <p:cNvSpPr txBox="1"/>
          <p:nvPr/>
        </p:nvSpPr>
        <p:spPr>
          <a:xfrm>
            <a:off x="5365631" y="3429000"/>
            <a:ext cx="1733909" cy="2115689"/>
          </a:xfrm>
          <a:prstGeom prst="rect">
            <a:avLst/>
          </a:prstGeom>
        </p:spPr>
        <p:txBody>
          <a:bodyPr vert="horz" wrap="square" lIns="0" tIns="244901" rIns="0" bIns="0" rtlCol="0">
            <a:spAutoFit/>
          </a:bodyPr>
          <a:lstStyle/>
          <a:p>
            <a:pPr marL="7701" marR="3081">
              <a:spcBef>
                <a:spcPts val="464"/>
              </a:spcBef>
            </a:pPr>
            <a:endParaRPr lang="es-ES" sz="1486" spc="18" dirty="0">
              <a:solidFill>
                <a:srgbClr val="FFFFFF"/>
              </a:solidFill>
              <a:latin typeface="Trebuchet MS"/>
              <a:cs typeface="Trebuchet MS"/>
            </a:endParaRPr>
          </a:p>
          <a:p>
            <a:pPr marL="7701">
              <a:spcBef>
                <a:spcPts val="1928"/>
              </a:spcBef>
            </a:pPr>
            <a:endParaRPr lang="es-ES" sz="6003" b="1" spc="15" dirty="0">
              <a:solidFill>
                <a:srgbClr val="E65014"/>
              </a:solidFill>
              <a:latin typeface="Arial"/>
              <a:cs typeface="Arial"/>
            </a:endParaRPr>
          </a:p>
          <a:p>
            <a:pPr marL="7701">
              <a:spcBef>
                <a:spcPts val="1928"/>
              </a:spcBef>
            </a:pPr>
            <a:endParaRPr sz="1486" spc="18" dirty="0">
              <a:solidFill>
                <a:srgbClr val="FFFFFF"/>
              </a:solidFill>
              <a:latin typeface="Trebuchet MS"/>
              <a:cs typeface="Trebuchet MS"/>
            </a:endParaRPr>
          </a:p>
        </p:txBody>
      </p:sp>
      <p:sp>
        <p:nvSpPr>
          <p:cNvPr id="9" name="object 9"/>
          <p:cNvSpPr/>
          <p:nvPr/>
        </p:nvSpPr>
        <p:spPr>
          <a:xfrm>
            <a:off x="9130420" y="4796287"/>
            <a:ext cx="3432516" cy="2039580"/>
          </a:xfrm>
          <a:custGeom>
            <a:avLst/>
            <a:gdLst/>
            <a:ahLst/>
            <a:cxnLst/>
            <a:rect l="l" t="t" r="r" b="b"/>
            <a:pathLst>
              <a:path w="6327775" h="3678554">
                <a:moveTo>
                  <a:pt x="4457300" y="0"/>
                </a:moveTo>
                <a:lnTo>
                  <a:pt x="4412252" y="306"/>
                </a:lnTo>
                <a:lnTo>
                  <a:pt x="4367212" y="1227"/>
                </a:lnTo>
                <a:lnTo>
                  <a:pt x="4322185" y="2761"/>
                </a:lnTo>
                <a:lnTo>
                  <a:pt x="4277178" y="4910"/>
                </a:lnTo>
                <a:lnTo>
                  <a:pt x="4232199" y="7671"/>
                </a:lnTo>
                <a:lnTo>
                  <a:pt x="4187254" y="11047"/>
                </a:lnTo>
                <a:lnTo>
                  <a:pt x="4142349" y="15037"/>
                </a:lnTo>
                <a:lnTo>
                  <a:pt x="4097493" y="19640"/>
                </a:lnTo>
                <a:lnTo>
                  <a:pt x="4052691" y="24857"/>
                </a:lnTo>
                <a:lnTo>
                  <a:pt x="4007950" y="30687"/>
                </a:lnTo>
                <a:lnTo>
                  <a:pt x="3963277" y="37132"/>
                </a:lnTo>
                <a:lnTo>
                  <a:pt x="3918679" y="44190"/>
                </a:lnTo>
                <a:lnTo>
                  <a:pt x="3874163" y="51862"/>
                </a:lnTo>
                <a:lnTo>
                  <a:pt x="3829735" y="60148"/>
                </a:lnTo>
                <a:lnTo>
                  <a:pt x="3785403" y="69047"/>
                </a:lnTo>
                <a:lnTo>
                  <a:pt x="3741172" y="78561"/>
                </a:lnTo>
                <a:lnTo>
                  <a:pt x="3697051" y="88688"/>
                </a:lnTo>
                <a:lnTo>
                  <a:pt x="3653046" y="99428"/>
                </a:lnTo>
                <a:lnTo>
                  <a:pt x="3609163" y="110783"/>
                </a:lnTo>
                <a:lnTo>
                  <a:pt x="3565409" y="122751"/>
                </a:lnTo>
                <a:lnTo>
                  <a:pt x="3521792" y="135333"/>
                </a:lnTo>
                <a:lnTo>
                  <a:pt x="3478318" y="148529"/>
                </a:lnTo>
                <a:lnTo>
                  <a:pt x="3434993" y="162339"/>
                </a:lnTo>
                <a:lnTo>
                  <a:pt x="3391825" y="176762"/>
                </a:lnTo>
                <a:lnTo>
                  <a:pt x="3348821" y="191799"/>
                </a:lnTo>
                <a:lnTo>
                  <a:pt x="3305987" y="207450"/>
                </a:lnTo>
                <a:lnTo>
                  <a:pt x="3263329" y="223715"/>
                </a:lnTo>
                <a:lnTo>
                  <a:pt x="3220856" y="240593"/>
                </a:lnTo>
                <a:lnTo>
                  <a:pt x="3178573" y="258085"/>
                </a:lnTo>
                <a:lnTo>
                  <a:pt x="3136488" y="276191"/>
                </a:lnTo>
                <a:lnTo>
                  <a:pt x="3094607" y="294911"/>
                </a:lnTo>
                <a:lnTo>
                  <a:pt x="3052938" y="314244"/>
                </a:lnTo>
                <a:lnTo>
                  <a:pt x="3011486" y="334191"/>
                </a:lnTo>
                <a:lnTo>
                  <a:pt x="2970259" y="354752"/>
                </a:lnTo>
                <a:lnTo>
                  <a:pt x="2929263" y="375927"/>
                </a:lnTo>
                <a:lnTo>
                  <a:pt x="2888506" y="397715"/>
                </a:lnTo>
                <a:lnTo>
                  <a:pt x="2847994" y="420117"/>
                </a:lnTo>
                <a:lnTo>
                  <a:pt x="2807734" y="443133"/>
                </a:lnTo>
                <a:lnTo>
                  <a:pt x="2767732" y="466763"/>
                </a:lnTo>
                <a:lnTo>
                  <a:pt x="2727997" y="491007"/>
                </a:lnTo>
                <a:lnTo>
                  <a:pt x="2688533" y="515864"/>
                </a:lnTo>
                <a:lnTo>
                  <a:pt x="2649349" y="541335"/>
                </a:lnTo>
                <a:lnTo>
                  <a:pt x="2610451" y="567420"/>
                </a:lnTo>
                <a:lnTo>
                  <a:pt x="2571846" y="594118"/>
                </a:lnTo>
                <a:lnTo>
                  <a:pt x="2533540" y="621430"/>
                </a:lnTo>
                <a:lnTo>
                  <a:pt x="2495541" y="649356"/>
                </a:lnTo>
                <a:lnTo>
                  <a:pt x="2457855" y="677896"/>
                </a:lnTo>
                <a:lnTo>
                  <a:pt x="2420489" y="707050"/>
                </a:lnTo>
                <a:lnTo>
                  <a:pt x="2383450" y="736817"/>
                </a:lnTo>
                <a:lnTo>
                  <a:pt x="2346744" y="767198"/>
                </a:lnTo>
                <a:lnTo>
                  <a:pt x="2310379" y="798193"/>
                </a:lnTo>
                <a:lnTo>
                  <a:pt x="2274362" y="829801"/>
                </a:lnTo>
                <a:lnTo>
                  <a:pt x="2238698" y="862024"/>
                </a:lnTo>
                <a:lnTo>
                  <a:pt x="2203396" y="894860"/>
                </a:lnTo>
                <a:lnTo>
                  <a:pt x="2168461" y="928310"/>
                </a:lnTo>
                <a:lnTo>
                  <a:pt x="2133900" y="962373"/>
                </a:lnTo>
                <a:lnTo>
                  <a:pt x="835689" y="2260585"/>
                </a:lnTo>
                <a:lnTo>
                  <a:pt x="801625" y="2295145"/>
                </a:lnTo>
                <a:lnTo>
                  <a:pt x="768175" y="2330080"/>
                </a:lnTo>
                <a:lnTo>
                  <a:pt x="735338" y="2365383"/>
                </a:lnTo>
                <a:lnTo>
                  <a:pt x="703116" y="2401046"/>
                </a:lnTo>
                <a:lnTo>
                  <a:pt x="671507" y="2437064"/>
                </a:lnTo>
                <a:lnTo>
                  <a:pt x="640512" y="2473429"/>
                </a:lnTo>
                <a:lnTo>
                  <a:pt x="610130" y="2510134"/>
                </a:lnTo>
                <a:lnTo>
                  <a:pt x="580363" y="2547173"/>
                </a:lnTo>
                <a:lnTo>
                  <a:pt x="551209" y="2584539"/>
                </a:lnTo>
                <a:lnTo>
                  <a:pt x="522669" y="2622225"/>
                </a:lnTo>
                <a:lnTo>
                  <a:pt x="494743" y="2660224"/>
                </a:lnTo>
                <a:lnTo>
                  <a:pt x="467430" y="2698530"/>
                </a:lnTo>
                <a:lnTo>
                  <a:pt x="440732" y="2737135"/>
                </a:lnTo>
                <a:lnTo>
                  <a:pt x="414647" y="2776033"/>
                </a:lnTo>
                <a:lnTo>
                  <a:pt x="389176" y="2815217"/>
                </a:lnTo>
                <a:lnTo>
                  <a:pt x="364318" y="2854681"/>
                </a:lnTo>
                <a:lnTo>
                  <a:pt x="340074" y="2894417"/>
                </a:lnTo>
                <a:lnTo>
                  <a:pt x="316444" y="2934418"/>
                </a:lnTo>
                <a:lnTo>
                  <a:pt x="293428" y="2974678"/>
                </a:lnTo>
                <a:lnTo>
                  <a:pt x="271026" y="3015190"/>
                </a:lnTo>
                <a:lnTo>
                  <a:pt x="249237" y="3055947"/>
                </a:lnTo>
                <a:lnTo>
                  <a:pt x="228062" y="3096942"/>
                </a:lnTo>
                <a:lnTo>
                  <a:pt x="207501" y="3138170"/>
                </a:lnTo>
                <a:lnTo>
                  <a:pt x="187554" y="3179621"/>
                </a:lnTo>
                <a:lnTo>
                  <a:pt x="168221" y="3221291"/>
                </a:lnTo>
                <a:lnTo>
                  <a:pt x="149501" y="3263172"/>
                </a:lnTo>
                <a:lnTo>
                  <a:pt x="131395" y="3305257"/>
                </a:lnTo>
                <a:lnTo>
                  <a:pt x="113902" y="3347539"/>
                </a:lnTo>
                <a:lnTo>
                  <a:pt x="97024" y="3390012"/>
                </a:lnTo>
                <a:lnTo>
                  <a:pt x="80759" y="3432670"/>
                </a:lnTo>
                <a:lnTo>
                  <a:pt x="65108" y="3475504"/>
                </a:lnTo>
                <a:lnTo>
                  <a:pt x="50071" y="3518508"/>
                </a:lnTo>
                <a:lnTo>
                  <a:pt x="35648" y="3561676"/>
                </a:lnTo>
                <a:lnTo>
                  <a:pt x="21838" y="3605000"/>
                </a:lnTo>
                <a:lnTo>
                  <a:pt x="8642" y="3648474"/>
                </a:lnTo>
                <a:lnTo>
                  <a:pt x="0" y="3678434"/>
                </a:lnTo>
                <a:lnTo>
                  <a:pt x="6327226" y="3678434"/>
                </a:lnTo>
                <a:lnTo>
                  <a:pt x="6327226" y="583383"/>
                </a:lnTo>
                <a:lnTo>
                  <a:pt x="6304144" y="567420"/>
                </a:lnTo>
                <a:lnTo>
                  <a:pt x="6265246" y="541335"/>
                </a:lnTo>
                <a:lnTo>
                  <a:pt x="6226062" y="515864"/>
                </a:lnTo>
                <a:lnTo>
                  <a:pt x="6186599" y="491007"/>
                </a:lnTo>
                <a:lnTo>
                  <a:pt x="6146863" y="466763"/>
                </a:lnTo>
                <a:lnTo>
                  <a:pt x="6106862" y="443133"/>
                </a:lnTo>
                <a:lnTo>
                  <a:pt x="6066602" y="420117"/>
                </a:lnTo>
                <a:lnTo>
                  <a:pt x="6026090" y="397715"/>
                </a:lnTo>
                <a:lnTo>
                  <a:pt x="5985333" y="375927"/>
                </a:lnTo>
                <a:lnTo>
                  <a:pt x="5944338" y="354752"/>
                </a:lnTo>
                <a:lnTo>
                  <a:pt x="5903111" y="334191"/>
                </a:lnTo>
                <a:lnTo>
                  <a:pt x="5861659" y="314244"/>
                </a:lnTo>
                <a:lnTo>
                  <a:pt x="5819989" y="294911"/>
                </a:lnTo>
                <a:lnTo>
                  <a:pt x="5778109" y="276191"/>
                </a:lnTo>
                <a:lnTo>
                  <a:pt x="5736024" y="258085"/>
                </a:lnTo>
                <a:lnTo>
                  <a:pt x="5693741" y="240593"/>
                </a:lnTo>
                <a:lnTo>
                  <a:pt x="5651268" y="223715"/>
                </a:lnTo>
                <a:lnTo>
                  <a:pt x="5608611" y="207450"/>
                </a:lnTo>
                <a:lnTo>
                  <a:pt x="5565777" y="191799"/>
                </a:lnTo>
                <a:lnTo>
                  <a:pt x="5522773" y="176762"/>
                </a:lnTo>
                <a:lnTo>
                  <a:pt x="5479605" y="162339"/>
                </a:lnTo>
                <a:lnTo>
                  <a:pt x="5436280" y="148529"/>
                </a:lnTo>
                <a:lnTo>
                  <a:pt x="5392806" y="135333"/>
                </a:lnTo>
                <a:lnTo>
                  <a:pt x="5349189" y="122751"/>
                </a:lnTo>
                <a:lnTo>
                  <a:pt x="5305436" y="110783"/>
                </a:lnTo>
                <a:lnTo>
                  <a:pt x="5261553" y="99428"/>
                </a:lnTo>
                <a:lnTo>
                  <a:pt x="5217547" y="88688"/>
                </a:lnTo>
                <a:lnTo>
                  <a:pt x="5173426" y="78561"/>
                </a:lnTo>
                <a:lnTo>
                  <a:pt x="5129196" y="69047"/>
                </a:lnTo>
                <a:lnTo>
                  <a:pt x="5084864" y="60148"/>
                </a:lnTo>
                <a:lnTo>
                  <a:pt x="5040436" y="51862"/>
                </a:lnTo>
                <a:lnTo>
                  <a:pt x="4995920" y="44190"/>
                </a:lnTo>
                <a:lnTo>
                  <a:pt x="4951322" y="37132"/>
                </a:lnTo>
                <a:lnTo>
                  <a:pt x="4906649" y="30687"/>
                </a:lnTo>
                <a:lnTo>
                  <a:pt x="4861908" y="24857"/>
                </a:lnTo>
                <a:lnTo>
                  <a:pt x="4817106" y="19640"/>
                </a:lnTo>
                <a:lnTo>
                  <a:pt x="4772250" y="15037"/>
                </a:lnTo>
                <a:lnTo>
                  <a:pt x="4727345" y="11047"/>
                </a:lnTo>
                <a:lnTo>
                  <a:pt x="4682400" y="7671"/>
                </a:lnTo>
                <a:lnTo>
                  <a:pt x="4637421" y="4910"/>
                </a:lnTo>
                <a:lnTo>
                  <a:pt x="4592414" y="2761"/>
                </a:lnTo>
                <a:lnTo>
                  <a:pt x="4547388" y="1227"/>
                </a:lnTo>
                <a:lnTo>
                  <a:pt x="4502347" y="306"/>
                </a:lnTo>
                <a:lnTo>
                  <a:pt x="4457300" y="0"/>
                </a:lnTo>
                <a:close/>
              </a:path>
            </a:pathLst>
          </a:custGeom>
          <a:solidFill>
            <a:srgbClr val="FFFFFF"/>
          </a:solidFill>
        </p:spPr>
        <p:txBody>
          <a:bodyPr wrap="square" lIns="0" tIns="0" rIns="0" bIns="0" rtlCol="0"/>
          <a:lstStyle/>
          <a:p>
            <a:endParaRPr sz="1092"/>
          </a:p>
        </p:txBody>
      </p:sp>
      <p:sp>
        <p:nvSpPr>
          <p:cNvPr id="15" name="object 15"/>
          <p:cNvSpPr txBox="1"/>
          <p:nvPr/>
        </p:nvSpPr>
        <p:spPr>
          <a:xfrm>
            <a:off x="1371599" y="3429000"/>
            <a:ext cx="1777041" cy="1465010"/>
          </a:xfrm>
          <a:prstGeom prst="rect">
            <a:avLst/>
          </a:prstGeom>
        </p:spPr>
        <p:txBody>
          <a:bodyPr vert="horz" wrap="square" lIns="0" tIns="246056" rIns="0" bIns="0" rtlCol="0">
            <a:spAutoFit/>
          </a:bodyPr>
          <a:lstStyle/>
          <a:p>
            <a:pPr marL="7701">
              <a:spcBef>
                <a:spcPts val="1937"/>
              </a:spcBef>
            </a:pPr>
            <a:endParaRPr sz="6003" dirty="0">
              <a:latin typeface="Arial"/>
              <a:cs typeface="Arial"/>
            </a:endParaRPr>
          </a:p>
          <a:p>
            <a:pPr marL="11552">
              <a:spcBef>
                <a:spcPts val="485"/>
              </a:spcBef>
            </a:pPr>
            <a:endParaRPr sz="1486" dirty="0">
              <a:latin typeface="Trebuchet MS"/>
              <a:cs typeface="Trebuchet MS"/>
            </a:endParaRPr>
          </a:p>
        </p:txBody>
      </p:sp>
      <p:pic>
        <p:nvPicPr>
          <p:cNvPr id="18" name="Imagen 17">
            <a:extLst>
              <a:ext uri="{FF2B5EF4-FFF2-40B4-BE49-F238E27FC236}">
                <a16:creationId xmlns:a16="http://schemas.microsoft.com/office/drawing/2014/main" id="{DEC74BAD-F144-4157-9A34-A2D64F2C59B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14194" y="203727"/>
            <a:ext cx="1285732" cy="642866"/>
          </a:xfrm>
          <a:prstGeom prst="rect">
            <a:avLst/>
          </a:prstGeom>
        </p:spPr>
      </p:pic>
    </p:spTree>
    <p:extLst>
      <p:ext uri="{BB962C8B-B14F-4D97-AF65-F5344CB8AC3E}">
        <p14:creationId xmlns:p14="http://schemas.microsoft.com/office/powerpoint/2010/main" val="8481641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92748"/>
            <a:ext cx="12191144" cy="6857615"/>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chemeClr val="tx2">
              <a:lumMod val="90000"/>
            </a:schemeClr>
          </a:solidFill>
        </p:spPr>
        <p:txBody>
          <a:bodyPr wrap="square" lIns="0" tIns="0" rIns="0" bIns="0" rtlCol="0"/>
          <a:lstStyle/>
          <a:p>
            <a:endParaRPr sz="1092" dirty="0"/>
          </a:p>
        </p:txBody>
      </p:sp>
      <p:sp>
        <p:nvSpPr>
          <p:cNvPr id="4" name="object 4"/>
          <p:cNvSpPr txBox="1">
            <a:spLocks noGrp="1"/>
          </p:cNvSpPr>
          <p:nvPr>
            <p:ph type="title"/>
          </p:nvPr>
        </p:nvSpPr>
        <p:spPr>
          <a:xfrm>
            <a:off x="977093" y="525160"/>
            <a:ext cx="9245210" cy="4882179"/>
          </a:xfrm>
          <a:prstGeom prst="rect">
            <a:avLst/>
          </a:prstGeom>
        </p:spPr>
        <p:txBody>
          <a:bodyPr vert="horz" wrap="square" lIns="0" tIns="6931" rIns="0" bIns="0" rtlCol="0">
            <a:spAutoFit/>
          </a:bodyPr>
          <a:lstStyle/>
          <a:p>
            <a:br>
              <a:rPr lang="es-ES" sz="4400" dirty="0"/>
            </a:br>
            <a:br>
              <a:rPr lang="es-ES" sz="4400" dirty="0"/>
            </a:br>
            <a:r>
              <a:rPr lang="es-ES" sz="4400" dirty="0"/>
              <a:t>La actividad investigadora que haya solicitado evaluación </a:t>
            </a:r>
            <a:r>
              <a:rPr lang="es-ES" sz="4400" dirty="0">
                <a:solidFill>
                  <a:srgbClr val="E65014"/>
                </a:solidFill>
              </a:rPr>
              <a:t>no puede iniciarse </a:t>
            </a:r>
            <a:r>
              <a:rPr lang="es-ES" sz="4400" dirty="0"/>
              <a:t>hasta no contar con el informe favorable y el </a:t>
            </a:r>
            <a:r>
              <a:rPr lang="es-ES" sz="4400" dirty="0">
                <a:solidFill>
                  <a:srgbClr val="E65014"/>
                </a:solidFill>
              </a:rPr>
              <a:t>APPROVAL de la CEID </a:t>
            </a:r>
            <a:r>
              <a:rPr lang="es-ES" sz="4400" dirty="0"/>
              <a:t>de la Universidad Internacional de Valencia. </a:t>
            </a:r>
            <a:br>
              <a:rPr lang="es-ES" sz="4400" dirty="0"/>
            </a:br>
            <a:endParaRPr sz="4400" dirty="0"/>
          </a:p>
        </p:txBody>
      </p:sp>
      <p:sp>
        <p:nvSpPr>
          <p:cNvPr id="6" name="object 6"/>
          <p:cNvSpPr txBox="1"/>
          <p:nvPr/>
        </p:nvSpPr>
        <p:spPr>
          <a:xfrm>
            <a:off x="5365631" y="3429000"/>
            <a:ext cx="1733909" cy="2115689"/>
          </a:xfrm>
          <a:prstGeom prst="rect">
            <a:avLst/>
          </a:prstGeom>
        </p:spPr>
        <p:txBody>
          <a:bodyPr vert="horz" wrap="square" lIns="0" tIns="244901" rIns="0" bIns="0" rtlCol="0">
            <a:spAutoFit/>
          </a:bodyPr>
          <a:lstStyle/>
          <a:p>
            <a:pPr marL="7701" marR="3081">
              <a:spcBef>
                <a:spcPts val="464"/>
              </a:spcBef>
            </a:pPr>
            <a:endParaRPr lang="es-ES" sz="1486" spc="18" dirty="0">
              <a:solidFill>
                <a:srgbClr val="FFFFFF"/>
              </a:solidFill>
              <a:latin typeface="Trebuchet MS"/>
              <a:cs typeface="Trebuchet MS"/>
            </a:endParaRPr>
          </a:p>
          <a:p>
            <a:pPr marL="7701">
              <a:spcBef>
                <a:spcPts val="1928"/>
              </a:spcBef>
            </a:pPr>
            <a:endParaRPr lang="es-ES" sz="6003" b="1" spc="15" dirty="0">
              <a:solidFill>
                <a:srgbClr val="E65014"/>
              </a:solidFill>
              <a:latin typeface="Arial"/>
              <a:cs typeface="Arial"/>
            </a:endParaRPr>
          </a:p>
          <a:p>
            <a:pPr marL="7701">
              <a:spcBef>
                <a:spcPts val="1928"/>
              </a:spcBef>
            </a:pPr>
            <a:endParaRPr sz="1486" spc="18" dirty="0">
              <a:solidFill>
                <a:srgbClr val="FFFFFF"/>
              </a:solidFill>
              <a:latin typeface="Trebuchet MS"/>
              <a:cs typeface="Trebuchet MS"/>
            </a:endParaRPr>
          </a:p>
        </p:txBody>
      </p:sp>
      <p:sp>
        <p:nvSpPr>
          <p:cNvPr id="9" name="object 9"/>
          <p:cNvSpPr/>
          <p:nvPr/>
        </p:nvSpPr>
        <p:spPr>
          <a:xfrm>
            <a:off x="9130420" y="4796287"/>
            <a:ext cx="3432516" cy="2039580"/>
          </a:xfrm>
          <a:custGeom>
            <a:avLst/>
            <a:gdLst/>
            <a:ahLst/>
            <a:cxnLst/>
            <a:rect l="l" t="t" r="r" b="b"/>
            <a:pathLst>
              <a:path w="6327775" h="3678554">
                <a:moveTo>
                  <a:pt x="4457300" y="0"/>
                </a:moveTo>
                <a:lnTo>
                  <a:pt x="4412252" y="306"/>
                </a:lnTo>
                <a:lnTo>
                  <a:pt x="4367212" y="1227"/>
                </a:lnTo>
                <a:lnTo>
                  <a:pt x="4322185" y="2761"/>
                </a:lnTo>
                <a:lnTo>
                  <a:pt x="4277178" y="4910"/>
                </a:lnTo>
                <a:lnTo>
                  <a:pt x="4232199" y="7671"/>
                </a:lnTo>
                <a:lnTo>
                  <a:pt x="4187254" y="11047"/>
                </a:lnTo>
                <a:lnTo>
                  <a:pt x="4142349" y="15037"/>
                </a:lnTo>
                <a:lnTo>
                  <a:pt x="4097493" y="19640"/>
                </a:lnTo>
                <a:lnTo>
                  <a:pt x="4052691" y="24857"/>
                </a:lnTo>
                <a:lnTo>
                  <a:pt x="4007950" y="30687"/>
                </a:lnTo>
                <a:lnTo>
                  <a:pt x="3963277" y="37132"/>
                </a:lnTo>
                <a:lnTo>
                  <a:pt x="3918679" y="44190"/>
                </a:lnTo>
                <a:lnTo>
                  <a:pt x="3874163" y="51862"/>
                </a:lnTo>
                <a:lnTo>
                  <a:pt x="3829735" y="60148"/>
                </a:lnTo>
                <a:lnTo>
                  <a:pt x="3785403" y="69047"/>
                </a:lnTo>
                <a:lnTo>
                  <a:pt x="3741172" y="78561"/>
                </a:lnTo>
                <a:lnTo>
                  <a:pt x="3697051" y="88688"/>
                </a:lnTo>
                <a:lnTo>
                  <a:pt x="3653046" y="99428"/>
                </a:lnTo>
                <a:lnTo>
                  <a:pt x="3609163" y="110783"/>
                </a:lnTo>
                <a:lnTo>
                  <a:pt x="3565409" y="122751"/>
                </a:lnTo>
                <a:lnTo>
                  <a:pt x="3521792" y="135333"/>
                </a:lnTo>
                <a:lnTo>
                  <a:pt x="3478318" y="148529"/>
                </a:lnTo>
                <a:lnTo>
                  <a:pt x="3434993" y="162339"/>
                </a:lnTo>
                <a:lnTo>
                  <a:pt x="3391825" y="176762"/>
                </a:lnTo>
                <a:lnTo>
                  <a:pt x="3348821" y="191799"/>
                </a:lnTo>
                <a:lnTo>
                  <a:pt x="3305987" y="207450"/>
                </a:lnTo>
                <a:lnTo>
                  <a:pt x="3263329" y="223715"/>
                </a:lnTo>
                <a:lnTo>
                  <a:pt x="3220856" y="240593"/>
                </a:lnTo>
                <a:lnTo>
                  <a:pt x="3178573" y="258085"/>
                </a:lnTo>
                <a:lnTo>
                  <a:pt x="3136488" y="276191"/>
                </a:lnTo>
                <a:lnTo>
                  <a:pt x="3094607" y="294911"/>
                </a:lnTo>
                <a:lnTo>
                  <a:pt x="3052938" y="314244"/>
                </a:lnTo>
                <a:lnTo>
                  <a:pt x="3011486" y="334191"/>
                </a:lnTo>
                <a:lnTo>
                  <a:pt x="2970259" y="354752"/>
                </a:lnTo>
                <a:lnTo>
                  <a:pt x="2929263" y="375927"/>
                </a:lnTo>
                <a:lnTo>
                  <a:pt x="2888506" y="397715"/>
                </a:lnTo>
                <a:lnTo>
                  <a:pt x="2847994" y="420117"/>
                </a:lnTo>
                <a:lnTo>
                  <a:pt x="2807734" y="443133"/>
                </a:lnTo>
                <a:lnTo>
                  <a:pt x="2767732" y="466763"/>
                </a:lnTo>
                <a:lnTo>
                  <a:pt x="2727997" y="491007"/>
                </a:lnTo>
                <a:lnTo>
                  <a:pt x="2688533" y="515864"/>
                </a:lnTo>
                <a:lnTo>
                  <a:pt x="2649349" y="541335"/>
                </a:lnTo>
                <a:lnTo>
                  <a:pt x="2610451" y="567420"/>
                </a:lnTo>
                <a:lnTo>
                  <a:pt x="2571846" y="594118"/>
                </a:lnTo>
                <a:lnTo>
                  <a:pt x="2533540" y="621430"/>
                </a:lnTo>
                <a:lnTo>
                  <a:pt x="2495541" y="649356"/>
                </a:lnTo>
                <a:lnTo>
                  <a:pt x="2457855" y="677896"/>
                </a:lnTo>
                <a:lnTo>
                  <a:pt x="2420489" y="707050"/>
                </a:lnTo>
                <a:lnTo>
                  <a:pt x="2383450" y="736817"/>
                </a:lnTo>
                <a:lnTo>
                  <a:pt x="2346744" y="767198"/>
                </a:lnTo>
                <a:lnTo>
                  <a:pt x="2310379" y="798193"/>
                </a:lnTo>
                <a:lnTo>
                  <a:pt x="2274362" y="829801"/>
                </a:lnTo>
                <a:lnTo>
                  <a:pt x="2238698" y="862024"/>
                </a:lnTo>
                <a:lnTo>
                  <a:pt x="2203396" y="894860"/>
                </a:lnTo>
                <a:lnTo>
                  <a:pt x="2168461" y="928310"/>
                </a:lnTo>
                <a:lnTo>
                  <a:pt x="2133900" y="962373"/>
                </a:lnTo>
                <a:lnTo>
                  <a:pt x="835689" y="2260585"/>
                </a:lnTo>
                <a:lnTo>
                  <a:pt x="801625" y="2295145"/>
                </a:lnTo>
                <a:lnTo>
                  <a:pt x="768175" y="2330080"/>
                </a:lnTo>
                <a:lnTo>
                  <a:pt x="735338" y="2365383"/>
                </a:lnTo>
                <a:lnTo>
                  <a:pt x="703116" y="2401046"/>
                </a:lnTo>
                <a:lnTo>
                  <a:pt x="671507" y="2437064"/>
                </a:lnTo>
                <a:lnTo>
                  <a:pt x="640512" y="2473429"/>
                </a:lnTo>
                <a:lnTo>
                  <a:pt x="610130" y="2510134"/>
                </a:lnTo>
                <a:lnTo>
                  <a:pt x="580363" y="2547173"/>
                </a:lnTo>
                <a:lnTo>
                  <a:pt x="551209" y="2584539"/>
                </a:lnTo>
                <a:lnTo>
                  <a:pt x="522669" y="2622225"/>
                </a:lnTo>
                <a:lnTo>
                  <a:pt x="494743" y="2660224"/>
                </a:lnTo>
                <a:lnTo>
                  <a:pt x="467430" y="2698530"/>
                </a:lnTo>
                <a:lnTo>
                  <a:pt x="440732" y="2737135"/>
                </a:lnTo>
                <a:lnTo>
                  <a:pt x="414647" y="2776033"/>
                </a:lnTo>
                <a:lnTo>
                  <a:pt x="389176" y="2815217"/>
                </a:lnTo>
                <a:lnTo>
                  <a:pt x="364318" y="2854681"/>
                </a:lnTo>
                <a:lnTo>
                  <a:pt x="340074" y="2894417"/>
                </a:lnTo>
                <a:lnTo>
                  <a:pt x="316444" y="2934418"/>
                </a:lnTo>
                <a:lnTo>
                  <a:pt x="293428" y="2974678"/>
                </a:lnTo>
                <a:lnTo>
                  <a:pt x="271026" y="3015190"/>
                </a:lnTo>
                <a:lnTo>
                  <a:pt x="249237" y="3055947"/>
                </a:lnTo>
                <a:lnTo>
                  <a:pt x="228062" y="3096942"/>
                </a:lnTo>
                <a:lnTo>
                  <a:pt x="207501" y="3138170"/>
                </a:lnTo>
                <a:lnTo>
                  <a:pt x="187554" y="3179621"/>
                </a:lnTo>
                <a:lnTo>
                  <a:pt x="168221" y="3221291"/>
                </a:lnTo>
                <a:lnTo>
                  <a:pt x="149501" y="3263172"/>
                </a:lnTo>
                <a:lnTo>
                  <a:pt x="131395" y="3305257"/>
                </a:lnTo>
                <a:lnTo>
                  <a:pt x="113902" y="3347539"/>
                </a:lnTo>
                <a:lnTo>
                  <a:pt x="97024" y="3390012"/>
                </a:lnTo>
                <a:lnTo>
                  <a:pt x="80759" y="3432670"/>
                </a:lnTo>
                <a:lnTo>
                  <a:pt x="65108" y="3475504"/>
                </a:lnTo>
                <a:lnTo>
                  <a:pt x="50071" y="3518508"/>
                </a:lnTo>
                <a:lnTo>
                  <a:pt x="35648" y="3561676"/>
                </a:lnTo>
                <a:lnTo>
                  <a:pt x="21838" y="3605000"/>
                </a:lnTo>
                <a:lnTo>
                  <a:pt x="8642" y="3648474"/>
                </a:lnTo>
                <a:lnTo>
                  <a:pt x="0" y="3678434"/>
                </a:lnTo>
                <a:lnTo>
                  <a:pt x="6327226" y="3678434"/>
                </a:lnTo>
                <a:lnTo>
                  <a:pt x="6327226" y="583383"/>
                </a:lnTo>
                <a:lnTo>
                  <a:pt x="6304144" y="567420"/>
                </a:lnTo>
                <a:lnTo>
                  <a:pt x="6265246" y="541335"/>
                </a:lnTo>
                <a:lnTo>
                  <a:pt x="6226062" y="515864"/>
                </a:lnTo>
                <a:lnTo>
                  <a:pt x="6186599" y="491007"/>
                </a:lnTo>
                <a:lnTo>
                  <a:pt x="6146863" y="466763"/>
                </a:lnTo>
                <a:lnTo>
                  <a:pt x="6106862" y="443133"/>
                </a:lnTo>
                <a:lnTo>
                  <a:pt x="6066602" y="420117"/>
                </a:lnTo>
                <a:lnTo>
                  <a:pt x="6026090" y="397715"/>
                </a:lnTo>
                <a:lnTo>
                  <a:pt x="5985333" y="375927"/>
                </a:lnTo>
                <a:lnTo>
                  <a:pt x="5944338" y="354752"/>
                </a:lnTo>
                <a:lnTo>
                  <a:pt x="5903111" y="334191"/>
                </a:lnTo>
                <a:lnTo>
                  <a:pt x="5861659" y="314244"/>
                </a:lnTo>
                <a:lnTo>
                  <a:pt x="5819989" y="294911"/>
                </a:lnTo>
                <a:lnTo>
                  <a:pt x="5778109" y="276191"/>
                </a:lnTo>
                <a:lnTo>
                  <a:pt x="5736024" y="258085"/>
                </a:lnTo>
                <a:lnTo>
                  <a:pt x="5693741" y="240593"/>
                </a:lnTo>
                <a:lnTo>
                  <a:pt x="5651268" y="223715"/>
                </a:lnTo>
                <a:lnTo>
                  <a:pt x="5608611" y="207450"/>
                </a:lnTo>
                <a:lnTo>
                  <a:pt x="5565777" y="191799"/>
                </a:lnTo>
                <a:lnTo>
                  <a:pt x="5522773" y="176762"/>
                </a:lnTo>
                <a:lnTo>
                  <a:pt x="5479605" y="162339"/>
                </a:lnTo>
                <a:lnTo>
                  <a:pt x="5436280" y="148529"/>
                </a:lnTo>
                <a:lnTo>
                  <a:pt x="5392806" y="135333"/>
                </a:lnTo>
                <a:lnTo>
                  <a:pt x="5349189" y="122751"/>
                </a:lnTo>
                <a:lnTo>
                  <a:pt x="5305436" y="110783"/>
                </a:lnTo>
                <a:lnTo>
                  <a:pt x="5261553" y="99428"/>
                </a:lnTo>
                <a:lnTo>
                  <a:pt x="5217547" y="88688"/>
                </a:lnTo>
                <a:lnTo>
                  <a:pt x="5173426" y="78561"/>
                </a:lnTo>
                <a:lnTo>
                  <a:pt x="5129196" y="69047"/>
                </a:lnTo>
                <a:lnTo>
                  <a:pt x="5084864" y="60148"/>
                </a:lnTo>
                <a:lnTo>
                  <a:pt x="5040436" y="51862"/>
                </a:lnTo>
                <a:lnTo>
                  <a:pt x="4995920" y="44190"/>
                </a:lnTo>
                <a:lnTo>
                  <a:pt x="4951322" y="37132"/>
                </a:lnTo>
                <a:lnTo>
                  <a:pt x="4906649" y="30687"/>
                </a:lnTo>
                <a:lnTo>
                  <a:pt x="4861908" y="24857"/>
                </a:lnTo>
                <a:lnTo>
                  <a:pt x="4817106" y="19640"/>
                </a:lnTo>
                <a:lnTo>
                  <a:pt x="4772250" y="15037"/>
                </a:lnTo>
                <a:lnTo>
                  <a:pt x="4727345" y="11047"/>
                </a:lnTo>
                <a:lnTo>
                  <a:pt x="4682400" y="7671"/>
                </a:lnTo>
                <a:lnTo>
                  <a:pt x="4637421" y="4910"/>
                </a:lnTo>
                <a:lnTo>
                  <a:pt x="4592414" y="2761"/>
                </a:lnTo>
                <a:lnTo>
                  <a:pt x="4547388" y="1227"/>
                </a:lnTo>
                <a:lnTo>
                  <a:pt x="4502347" y="306"/>
                </a:lnTo>
                <a:lnTo>
                  <a:pt x="4457300" y="0"/>
                </a:lnTo>
                <a:close/>
              </a:path>
            </a:pathLst>
          </a:custGeom>
          <a:solidFill>
            <a:srgbClr val="FFFFFF"/>
          </a:solidFill>
        </p:spPr>
        <p:txBody>
          <a:bodyPr wrap="square" lIns="0" tIns="0" rIns="0" bIns="0" rtlCol="0"/>
          <a:lstStyle/>
          <a:p>
            <a:endParaRPr sz="1092"/>
          </a:p>
        </p:txBody>
      </p:sp>
      <p:sp>
        <p:nvSpPr>
          <p:cNvPr id="15" name="object 15"/>
          <p:cNvSpPr txBox="1"/>
          <p:nvPr/>
        </p:nvSpPr>
        <p:spPr>
          <a:xfrm>
            <a:off x="1371599" y="3429000"/>
            <a:ext cx="1777041" cy="1465010"/>
          </a:xfrm>
          <a:prstGeom prst="rect">
            <a:avLst/>
          </a:prstGeom>
        </p:spPr>
        <p:txBody>
          <a:bodyPr vert="horz" wrap="square" lIns="0" tIns="246056" rIns="0" bIns="0" rtlCol="0">
            <a:spAutoFit/>
          </a:bodyPr>
          <a:lstStyle/>
          <a:p>
            <a:pPr marL="7701">
              <a:spcBef>
                <a:spcPts val="1937"/>
              </a:spcBef>
            </a:pPr>
            <a:endParaRPr sz="6003" dirty="0">
              <a:latin typeface="Arial"/>
              <a:cs typeface="Arial"/>
            </a:endParaRPr>
          </a:p>
          <a:p>
            <a:pPr marL="11552">
              <a:spcBef>
                <a:spcPts val="485"/>
              </a:spcBef>
            </a:pPr>
            <a:endParaRPr sz="1486" dirty="0">
              <a:latin typeface="Trebuchet MS"/>
              <a:cs typeface="Trebuchet MS"/>
            </a:endParaRPr>
          </a:p>
        </p:txBody>
      </p:sp>
      <p:pic>
        <p:nvPicPr>
          <p:cNvPr id="18" name="Imagen 17">
            <a:extLst>
              <a:ext uri="{FF2B5EF4-FFF2-40B4-BE49-F238E27FC236}">
                <a16:creationId xmlns:a16="http://schemas.microsoft.com/office/drawing/2014/main" id="{DEC74BAD-F144-4157-9A34-A2D64F2C59B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14194" y="203727"/>
            <a:ext cx="1285732" cy="642866"/>
          </a:xfrm>
          <a:prstGeom prst="rect">
            <a:avLst/>
          </a:prstGeom>
        </p:spPr>
      </p:pic>
    </p:spTree>
    <p:extLst>
      <p:ext uri="{BB962C8B-B14F-4D97-AF65-F5344CB8AC3E}">
        <p14:creationId xmlns:p14="http://schemas.microsoft.com/office/powerpoint/2010/main" val="37007489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56" y="385"/>
            <a:ext cx="12191144" cy="6857615"/>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chemeClr val="tx2">
              <a:lumMod val="90000"/>
            </a:schemeClr>
          </a:solidFill>
        </p:spPr>
        <p:txBody>
          <a:bodyPr wrap="square" lIns="0" tIns="0" rIns="0" bIns="0" rtlCol="0"/>
          <a:lstStyle/>
          <a:p>
            <a:endParaRPr sz="1092" dirty="0"/>
          </a:p>
        </p:txBody>
      </p:sp>
      <p:sp>
        <p:nvSpPr>
          <p:cNvPr id="4" name="object 4"/>
          <p:cNvSpPr txBox="1">
            <a:spLocks noGrp="1"/>
          </p:cNvSpPr>
          <p:nvPr>
            <p:ph type="title"/>
          </p:nvPr>
        </p:nvSpPr>
        <p:spPr>
          <a:xfrm>
            <a:off x="830444" y="624093"/>
            <a:ext cx="9245210" cy="5325378"/>
          </a:xfrm>
          <a:prstGeom prst="rect">
            <a:avLst/>
          </a:prstGeom>
        </p:spPr>
        <p:txBody>
          <a:bodyPr vert="horz" wrap="square" lIns="0" tIns="6931" rIns="0" bIns="0" rtlCol="0">
            <a:spAutoFit/>
          </a:bodyPr>
          <a:lstStyle/>
          <a:p>
            <a:br>
              <a:rPr lang="es-ES" sz="3200" dirty="0"/>
            </a:br>
            <a:br>
              <a:rPr lang="es-ES" sz="3200" dirty="0"/>
            </a:br>
            <a:r>
              <a:rPr lang="es-ES" sz="3200" dirty="0"/>
              <a:t>La persona que recibe un informe tiene derecho a </a:t>
            </a:r>
            <a:r>
              <a:rPr lang="es-ES" sz="3200" dirty="0">
                <a:solidFill>
                  <a:srgbClr val="E65014"/>
                </a:solidFill>
              </a:rPr>
              <a:t>ser escuchado por el CEISH</a:t>
            </a:r>
            <a:r>
              <a:rPr lang="es-ES" sz="3200" dirty="0"/>
              <a:t>, solicitando cita mediante un correo electrónico dirigido a la Secretaria Técnica de la CEID: </a:t>
            </a:r>
            <a:br>
              <a:rPr lang="es-ES" sz="3200" dirty="0">
                <a:solidFill>
                  <a:srgbClr val="E65014"/>
                </a:solidFill>
              </a:rPr>
            </a:br>
            <a:r>
              <a:rPr lang="es-ES" sz="3200" b="1" dirty="0">
                <a:solidFill>
                  <a:schemeClr val="bg2"/>
                </a:solidFill>
                <a:hlinkClick r:id="rId2"/>
              </a:rPr>
              <a:t>secretaria.ceid@campusviu.es</a:t>
            </a:r>
            <a:br>
              <a:rPr lang="es-ES" sz="3200" dirty="0">
                <a:solidFill>
                  <a:srgbClr val="E65014"/>
                </a:solidFill>
              </a:rPr>
            </a:br>
            <a:br>
              <a:rPr lang="es-ES" sz="3200" dirty="0">
                <a:solidFill>
                  <a:srgbClr val="E65014"/>
                </a:solidFill>
              </a:rPr>
            </a:br>
            <a:r>
              <a:rPr lang="es-ES" sz="3200" dirty="0"/>
              <a:t>Ésta incluirá en el orden del día de la siguiente reunión del CEISH y en el plazo más breve posible, la audiencia a la persona solicitante.</a:t>
            </a:r>
            <a:br>
              <a:rPr lang="es-ES" sz="3200" dirty="0"/>
            </a:br>
            <a:endParaRPr sz="3200" dirty="0"/>
          </a:p>
        </p:txBody>
      </p:sp>
      <p:sp>
        <p:nvSpPr>
          <p:cNvPr id="6" name="object 6"/>
          <p:cNvSpPr txBox="1"/>
          <p:nvPr/>
        </p:nvSpPr>
        <p:spPr>
          <a:xfrm>
            <a:off x="5365631" y="3429000"/>
            <a:ext cx="1733909" cy="2115689"/>
          </a:xfrm>
          <a:prstGeom prst="rect">
            <a:avLst/>
          </a:prstGeom>
        </p:spPr>
        <p:txBody>
          <a:bodyPr vert="horz" wrap="square" lIns="0" tIns="244901" rIns="0" bIns="0" rtlCol="0">
            <a:spAutoFit/>
          </a:bodyPr>
          <a:lstStyle/>
          <a:p>
            <a:pPr marL="7701" marR="3081">
              <a:spcBef>
                <a:spcPts val="464"/>
              </a:spcBef>
            </a:pPr>
            <a:endParaRPr lang="es-ES" sz="1486" spc="18" dirty="0">
              <a:solidFill>
                <a:srgbClr val="FFFFFF"/>
              </a:solidFill>
              <a:latin typeface="Trebuchet MS"/>
              <a:cs typeface="Trebuchet MS"/>
            </a:endParaRPr>
          </a:p>
          <a:p>
            <a:pPr marL="7701">
              <a:spcBef>
                <a:spcPts val="1928"/>
              </a:spcBef>
            </a:pPr>
            <a:endParaRPr lang="es-ES" sz="6003" b="1" spc="15" dirty="0">
              <a:solidFill>
                <a:srgbClr val="E65014"/>
              </a:solidFill>
              <a:latin typeface="Arial"/>
              <a:cs typeface="Arial"/>
            </a:endParaRPr>
          </a:p>
          <a:p>
            <a:pPr marL="7701">
              <a:spcBef>
                <a:spcPts val="1928"/>
              </a:spcBef>
            </a:pPr>
            <a:endParaRPr sz="1486" spc="18" dirty="0">
              <a:solidFill>
                <a:srgbClr val="FFFFFF"/>
              </a:solidFill>
              <a:latin typeface="Trebuchet MS"/>
              <a:cs typeface="Trebuchet MS"/>
            </a:endParaRPr>
          </a:p>
        </p:txBody>
      </p:sp>
      <p:sp>
        <p:nvSpPr>
          <p:cNvPr id="9" name="object 9"/>
          <p:cNvSpPr/>
          <p:nvPr/>
        </p:nvSpPr>
        <p:spPr>
          <a:xfrm>
            <a:off x="9130420" y="4796287"/>
            <a:ext cx="3432516" cy="2039580"/>
          </a:xfrm>
          <a:custGeom>
            <a:avLst/>
            <a:gdLst/>
            <a:ahLst/>
            <a:cxnLst/>
            <a:rect l="l" t="t" r="r" b="b"/>
            <a:pathLst>
              <a:path w="6327775" h="3678554">
                <a:moveTo>
                  <a:pt x="4457300" y="0"/>
                </a:moveTo>
                <a:lnTo>
                  <a:pt x="4412252" y="306"/>
                </a:lnTo>
                <a:lnTo>
                  <a:pt x="4367212" y="1227"/>
                </a:lnTo>
                <a:lnTo>
                  <a:pt x="4322185" y="2761"/>
                </a:lnTo>
                <a:lnTo>
                  <a:pt x="4277178" y="4910"/>
                </a:lnTo>
                <a:lnTo>
                  <a:pt x="4232199" y="7671"/>
                </a:lnTo>
                <a:lnTo>
                  <a:pt x="4187254" y="11047"/>
                </a:lnTo>
                <a:lnTo>
                  <a:pt x="4142349" y="15037"/>
                </a:lnTo>
                <a:lnTo>
                  <a:pt x="4097493" y="19640"/>
                </a:lnTo>
                <a:lnTo>
                  <a:pt x="4052691" y="24857"/>
                </a:lnTo>
                <a:lnTo>
                  <a:pt x="4007950" y="30687"/>
                </a:lnTo>
                <a:lnTo>
                  <a:pt x="3963277" y="37132"/>
                </a:lnTo>
                <a:lnTo>
                  <a:pt x="3918679" y="44190"/>
                </a:lnTo>
                <a:lnTo>
                  <a:pt x="3874163" y="51862"/>
                </a:lnTo>
                <a:lnTo>
                  <a:pt x="3829735" y="60148"/>
                </a:lnTo>
                <a:lnTo>
                  <a:pt x="3785403" y="69047"/>
                </a:lnTo>
                <a:lnTo>
                  <a:pt x="3741172" y="78561"/>
                </a:lnTo>
                <a:lnTo>
                  <a:pt x="3697051" y="88688"/>
                </a:lnTo>
                <a:lnTo>
                  <a:pt x="3653046" y="99428"/>
                </a:lnTo>
                <a:lnTo>
                  <a:pt x="3609163" y="110783"/>
                </a:lnTo>
                <a:lnTo>
                  <a:pt x="3565409" y="122751"/>
                </a:lnTo>
                <a:lnTo>
                  <a:pt x="3521792" y="135333"/>
                </a:lnTo>
                <a:lnTo>
                  <a:pt x="3478318" y="148529"/>
                </a:lnTo>
                <a:lnTo>
                  <a:pt x="3434993" y="162339"/>
                </a:lnTo>
                <a:lnTo>
                  <a:pt x="3391825" y="176762"/>
                </a:lnTo>
                <a:lnTo>
                  <a:pt x="3348821" y="191799"/>
                </a:lnTo>
                <a:lnTo>
                  <a:pt x="3305987" y="207450"/>
                </a:lnTo>
                <a:lnTo>
                  <a:pt x="3263329" y="223715"/>
                </a:lnTo>
                <a:lnTo>
                  <a:pt x="3220856" y="240593"/>
                </a:lnTo>
                <a:lnTo>
                  <a:pt x="3178573" y="258085"/>
                </a:lnTo>
                <a:lnTo>
                  <a:pt x="3136488" y="276191"/>
                </a:lnTo>
                <a:lnTo>
                  <a:pt x="3094607" y="294911"/>
                </a:lnTo>
                <a:lnTo>
                  <a:pt x="3052938" y="314244"/>
                </a:lnTo>
                <a:lnTo>
                  <a:pt x="3011486" y="334191"/>
                </a:lnTo>
                <a:lnTo>
                  <a:pt x="2970259" y="354752"/>
                </a:lnTo>
                <a:lnTo>
                  <a:pt x="2929263" y="375927"/>
                </a:lnTo>
                <a:lnTo>
                  <a:pt x="2888506" y="397715"/>
                </a:lnTo>
                <a:lnTo>
                  <a:pt x="2847994" y="420117"/>
                </a:lnTo>
                <a:lnTo>
                  <a:pt x="2807734" y="443133"/>
                </a:lnTo>
                <a:lnTo>
                  <a:pt x="2767732" y="466763"/>
                </a:lnTo>
                <a:lnTo>
                  <a:pt x="2727997" y="491007"/>
                </a:lnTo>
                <a:lnTo>
                  <a:pt x="2688533" y="515864"/>
                </a:lnTo>
                <a:lnTo>
                  <a:pt x="2649349" y="541335"/>
                </a:lnTo>
                <a:lnTo>
                  <a:pt x="2610451" y="567420"/>
                </a:lnTo>
                <a:lnTo>
                  <a:pt x="2571846" y="594118"/>
                </a:lnTo>
                <a:lnTo>
                  <a:pt x="2533540" y="621430"/>
                </a:lnTo>
                <a:lnTo>
                  <a:pt x="2495541" y="649356"/>
                </a:lnTo>
                <a:lnTo>
                  <a:pt x="2457855" y="677896"/>
                </a:lnTo>
                <a:lnTo>
                  <a:pt x="2420489" y="707050"/>
                </a:lnTo>
                <a:lnTo>
                  <a:pt x="2383450" y="736817"/>
                </a:lnTo>
                <a:lnTo>
                  <a:pt x="2346744" y="767198"/>
                </a:lnTo>
                <a:lnTo>
                  <a:pt x="2310379" y="798193"/>
                </a:lnTo>
                <a:lnTo>
                  <a:pt x="2274362" y="829801"/>
                </a:lnTo>
                <a:lnTo>
                  <a:pt x="2238698" y="862024"/>
                </a:lnTo>
                <a:lnTo>
                  <a:pt x="2203396" y="894860"/>
                </a:lnTo>
                <a:lnTo>
                  <a:pt x="2168461" y="928310"/>
                </a:lnTo>
                <a:lnTo>
                  <a:pt x="2133900" y="962373"/>
                </a:lnTo>
                <a:lnTo>
                  <a:pt x="835689" y="2260585"/>
                </a:lnTo>
                <a:lnTo>
                  <a:pt x="801625" y="2295145"/>
                </a:lnTo>
                <a:lnTo>
                  <a:pt x="768175" y="2330080"/>
                </a:lnTo>
                <a:lnTo>
                  <a:pt x="735338" y="2365383"/>
                </a:lnTo>
                <a:lnTo>
                  <a:pt x="703116" y="2401046"/>
                </a:lnTo>
                <a:lnTo>
                  <a:pt x="671507" y="2437064"/>
                </a:lnTo>
                <a:lnTo>
                  <a:pt x="640512" y="2473429"/>
                </a:lnTo>
                <a:lnTo>
                  <a:pt x="610130" y="2510134"/>
                </a:lnTo>
                <a:lnTo>
                  <a:pt x="580363" y="2547173"/>
                </a:lnTo>
                <a:lnTo>
                  <a:pt x="551209" y="2584539"/>
                </a:lnTo>
                <a:lnTo>
                  <a:pt x="522669" y="2622225"/>
                </a:lnTo>
                <a:lnTo>
                  <a:pt x="494743" y="2660224"/>
                </a:lnTo>
                <a:lnTo>
                  <a:pt x="467430" y="2698530"/>
                </a:lnTo>
                <a:lnTo>
                  <a:pt x="440732" y="2737135"/>
                </a:lnTo>
                <a:lnTo>
                  <a:pt x="414647" y="2776033"/>
                </a:lnTo>
                <a:lnTo>
                  <a:pt x="389176" y="2815217"/>
                </a:lnTo>
                <a:lnTo>
                  <a:pt x="364318" y="2854681"/>
                </a:lnTo>
                <a:lnTo>
                  <a:pt x="340074" y="2894417"/>
                </a:lnTo>
                <a:lnTo>
                  <a:pt x="316444" y="2934418"/>
                </a:lnTo>
                <a:lnTo>
                  <a:pt x="293428" y="2974678"/>
                </a:lnTo>
                <a:lnTo>
                  <a:pt x="271026" y="3015190"/>
                </a:lnTo>
                <a:lnTo>
                  <a:pt x="249237" y="3055947"/>
                </a:lnTo>
                <a:lnTo>
                  <a:pt x="228062" y="3096942"/>
                </a:lnTo>
                <a:lnTo>
                  <a:pt x="207501" y="3138170"/>
                </a:lnTo>
                <a:lnTo>
                  <a:pt x="187554" y="3179621"/>
                </a:lnTo>
                <a:lnTo>
                  <a:pt x="168221" y="3221291"/>
                </a:lnTo>
                <a:lnTo>
                  <a:pt x="149501" y="3263172"/>
                </a:lnTo>
                <a:lnTo>
                  <a:pt x="131395" y="3305257"/>
                </a:lnTo>
                <a:lnTo>
                  <a:pt x="113902" y="3347539"/>
                </a:lnTo>
                <a:lnTo>
                  <a:pt x="97024" y="3390012"/>
                </a:lnTo>
                <a:lnTo>
                  <a:pt x="80759" y="3432670"/>
                </a:lnTo>
                <a:lnTo>
                  <a:pt x="65108" y="3475504"/>
                </a:lnTo>
                <a:lnTo>
                  <a:pt x="50071" y="3518508"/>
                </a:lnTo>
                <a:lnTo>
                  <a:pt x="35648" y="3561676"/>
                </a:lnTo>
                <a:lnTo>
                  <a:pt x="21838" y="3605000"/>
                </a:lnTo>
                <a:lnTo>
                  <a:pt x="8642" y="3648474"/>
                </a:lnTo>
                <a:lnTo>
                  <a:pt x="0" y="3678434"/>
                </a:lnTo>
                <a:lnTo>
                  <a:pt x="6327226" y="3678434"/>
                </a:lnTo>
                <a:lnTo>
                  <a:pt x="6327226" y="583383"/>
                </a:lnTo>
                <a:lnTo>
                  <a:pt x="6304144" y="567420"/>
                </a:lnTo>
                <a:lnTo>
                  <a:pt x="6265246" y="541335"/>
                </a:lnTo>
                <a:lnTo>
                  <a:pt x="6226062" y="515864"/>
                </a:lnTo>
                <a:lnTo>
                  <a:pt x="6186599" y="491007"/>
                </a:lnTo>
                <a:lnTo>
                  <a:pt x="6146863" y="466763"/>
                </a:lnTo>
                <a:lnTo>
                  <a:pt x="6106862" y="443133"/>
                </a:lnTo>
                <a:lnTo>
                  <a:pt x="6066602" y="420117"/>
                </a:lnTo>
                <a:lnTo>
                  <a:pt x="6026090" y="397715"/>
                </a:lnTo>
                <a:lnTo>
                  <a:pt x="5985333" y="375927"/>
                </a:lnTo>
                <a:lnTo>
                  <a:pt x="5944338" y="354752"/>
                </a:lnTo>
                <a:lnTo>
                  <a:pt x="5903111" y="334191"/>
                </a:lnTo>
                <a:lnTo>
                  <a:pt x="5861659" y="314244"/>
                </a:lnTo>
                <a:lnTo>
                  <a:pt x="5819989" y="294911"/>
                </a:lnTo>
                <a:lnTo>
                  <a:pt x="5778109" y="276191"/>
                </a:lnTo>
                <a:lnTo>
                  <a:pt x="5736024" y="258085"/>
                </a:lnTo>
                <a:lnTo>
                  <a:pt x="5693741" y="240593"/>
                </a:lnTo>
                <a:lnTo>
                  <a:pt x="5651268" y="223715"/>
                </a:lnTo>
                <a:lnTo>
                  <a:pt x="5608611" y="207450"/>
                </a:lnTo>
                <a:lnTo>
                  <a:pt x="5565777" y="191799"/>
                </a:lnTo>
                <a:lnTo>
                  <a:pt x="5522773" y="176762"/>
                </a:lnTo>
                <a:lnTo>
                  <a:pt x="5479605" y="162339"/>
                </a:lnTo>
                <a:lnTo>
                  <a:pt x="5436280" y="148529"/>
                </a:lnTo>
                <a:lnTo>
                  <a:pt x="5392806" y="135333"/>
                </a:lnTo>
                <a:lnTo>
                  <a:pt x="5349189" y="122751"/>
                </a:lnTo>
                <a:lnTo>
                  <a:pt x="5305436" y="110783"/>
                </a:lnTo>
                <a:lnTo>
                  <a:pt x="5261553" y="99428"/>
                </a:lnTo>
                <a:lnTo>
                  <a:pt x="5217547" y="88688"/>
                </a:lnTo>
                <a:lnTo>
                  <a:pt x="5173426" y="78561"/>
                </a:lnTo>
                <a:lnTo>
                  <a:pt x="5129196" y="69047"/>
                </a:lnTo>
                <a:lnTo>
                  <a:pt x="5084864" y="60148"/>
                </a:lnTo>
                <a:lnTo>
                  <a:pt x="5040436" y="51862"/>
                </a:lnTo>
                <a:lnTo>
                  <a:pt x="4995920" y="44190"/>
                </a:lnTo>
                <a:lnTo>
                  <a:pt x="4951322" y="37132"/>
                </a:lnTo>
                <a:lnTo>
                  <a:pt x="4906649" y="30687"/>
                </a:lnTo>
                <a:lnTo>
                  <a:pt x="4861908" y="24857"/>
                </a:lnTo>
                <a:lnTo>
                  <a:pt x="4817106" y="19640"/>
                </a:lnTo>
                <a:lnTo>
                  <a:pt x="4772250" y="15037"/>
                </a:lnTo>
                <a:lnTo>
                  <a:pt x="4727345" y="11047"/>
                </a:lnTo>
                <a:lnTo>
                  <a:pt x="4682400" y="7671"/>
                </a:lnTo>
                <a:lnTo>
                  <a:pt x="4637421" y="4910"/>
                </a:lnTo>
                <a:lnTo>
                  <a:pt x="4592414" y="2761"/>
                </a:lnTo>
                <a:lnTo>
                  <a:pt x="4547388" y="1227"/>
                </a:lnTo>
                <a:lnTo>
                  <a:pt x="4502347" y="306"/>
                </a:lnTo>
                <a:lnTo>
                  <a:pt x="4457300" y="0"/>
                </a:lnTo>
                <a:close/>
              </a:path>
            </a:pathLst>
          </a:custGeom>
          <a:solidFill>
            <a:srgbClr val="FFFFFF"/>
          </a:solidFill>
        </p:spPr>
        <p:txBody>
          <a:bodyPr wrap="square" lIns="0" tIns="0" rIns="0" bIns="0" rtlCol="0"/>
          <a:lstStyle/>
          <a:p>
            <a:endParaRPr sz="1092"/>
          </a:p>
        </p:txBody>
      </p:sp>
      <p:sp>
        <p:nvSpPr>
          <p:cNvPr id="15" name="object 15"/>
          <p:cNvSpPr txBox="1"/>
          <p:nvPr/>
        </p:nvSpPr>
        <p:spPr>
          <a:xfrm>
            <a:off x="1371599" y="3429000"/>
            <a:ext cx="1777041" cy="1465010"/>
          </a:xfrm>
          <a:prstGeom prst="rect">
            <a:avLst/>
          </a:prstGeom>
        </p:spPr>
        <p:txBody>
          <a:bodyPr vert="horz" wrap="square" lIns="0" tIns="246056" rIns="0" bIns="0" rtlCol="0">
            <a:spAutoFit/>
          </a:bodyPr>
          <a:lstStyle/>
          <a:p>
            <a:pPr marL="7701">
              <a:spcBef>
                <a:spcPts val="1937"/>
              </a:spcBef>
            </a:pPr>
            <a:endParaRPr sz="6003" dirty="0">
              <a:latin typeface="Arial"/>
              <a:cs typeface="Arial"/>
            </a:endParaRPr>
          </a:p>
          <a:p>
            <a:pPr marL="11552">
              <a:spcBef>
                <a:spcPts val="485"/>
              </a:spcBef>
            </a:pPr>
            <a:endParaRPr sz="1486" dirty="0">
              <a:latin typeface="Trebuchet MS"/>
              <a:cs typeface="Trebuchet MS"/>
            </a:endParaRPr>
          </a:p>
        </p:txBody>
      </p:sp>
      <p:pic>
        <p:nvPicPr>
          <p:cNvPr id="18" name="Imagen 17">
            <a:extLst>
              <a:ext uri="{FF2B5EF4-FFF2-40B4-BE49-F238E27FC236}">
                <a16:creationId xmlns:a16="http://schemas.microsoft.com/office/drawing/2014/main" id="{DEC74BAD-F144-4157-9A34-A2D64F2C59B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14194" y="203727"/>
            <a:ext cx="1285732" cy="642866"/>
          </a:xfrm>
          <a:prstGeom prst="rect">
            <a:avLst/>
          </a:prstGeom>
        </p:spPr>
      </p:pic>
    </p:spTree>
    <p:extLst>
      <p:ext uri="{BB962C8B-B14F-4D97-AF65-F5344CB8AC3E}">
        <p14:creationId xmlns:p14="http://schemas.microsoft.com/office/powerpoint/2010/main" val="21662543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56" y="5704"/>
            <a:ext cx="12191144" cy="6857615"/>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chemeClr val="tx2">
              <a:lumMod val="90000"/>
            </a:schemeClr>
          </a:solidFill>
        </p:spPr>
        <p:txBody>
          <a:bodyPr wrap="square" lIns="0" tIns="0" rIns="0" bIns="0" rtlCol="0"/>
          <a:lstStyle/>
          <a:p>
            <a:endParaRPr sz="1092" dirty="0"/>
          </a:p>
        </p:txBody>
      </p:sp>
      <p:sp>
        <p:nvSpPr>
          <p:cNvPr id="4" name="object 4"/>
          <p:cNvSpPr txBox="1">
            <a:spLocks noGrp="1"/>
          </p:cNvSpPr>
          <p:nvPr>
            <p:ph type="title"/>
          </p:nvPr>
        </p:nvSpPr>
        <p:spPr>
          <a:xfrm>
            <a:off x="474453" y="0"/>
            <a:ext cx="9181390" cy="6211774"/>
          </a:xfrm>
          <a:prstGeom prst="rect">
            <a:avLst/>
          </a:prstGeom>
        </p:spPr>
        <p:txBody>
          <a:bodyPr vert="horz" wrap="square" lIns="0" tIns="6931" rIns="0" bIns="0" rtlCol="0">
            <a:spAutoFit/>
          </a:bodyPr>
          <a:lstStyle/>
          <a:p>
            <a:br>
              <a:rPr lang="es-ES" sz="3200" dirty="0"/>
            </a:br>
            <a:br>
              <a:rPr lang="es-ES" sz="3200" dirty="0"/>
            </a:br>
            <a:r>
              <a:rPr lang="es-ES" sz="3200" dirty="0"/>
              <a:t>Cuando el informe es con </a:t>
            </a:r>
            <a:r>
              <a:rPr lang="es-ES" sz="3200" dirty="0">
                <a:solidFill>
                  <a:srgbClr val="E65014"/>
                </a:solidFill>
              </a:rPr>
              <a:t>modificaciones mínimas o correcciones mayores, </a:t>
            </a:r>
            <a:r>
              <a:rPr lang="es-ES" sz="3200" dirty="0"/>
              <a:t>el IP tiene unos plazos para adjuntar esas subsanaciones:</a:t>
            </a:r>
            <a:br>
              <a:rPr lang="es-ES" sz="3200" dirty="0"/>
            </a:br>
            <a:br>
              <a:rPr lang="es-ES" sz="3200" dirty="0"/>
            </a:br>
            <a:r>
              <a:rPr lang="es-ES" sz="3200" dirty="0"/>
              <a:t>20 días laborables para modificaciones mínimas.</a:t>
            </a:r>
            <a:br>
              <a:rPr lang="es-ES" sz="3200" dirty="0"/>
            </a:br>
            <a:r>
              <a:rPr lang="es-ES" sz="3200" dirty="0"/>
              <a:t>45 días laborables para correcciones mayores.</a:t>
            </a:r>
            <a:br>
              <a:rPr lang="es-ES" sz="3200" dirty="0"/>
            </a:br>
            <a:br>
              <a:rPr lang="es-ES" sz="3200" dirty="0"/>
            </a:br>
            <a:r>
              <a:rPr lang="es-ES" sz="3200" dirty="0"/>
              <a:t>No computará en estos plazos las vacaciones.</a:t>
            </a:r>
            <a:br>
              <a:rPr lang="es-ES" sz="3200" dirty="0"/>
            </a:br>
            <a:br>
              <a:rPr lang="es-ES" sz="3200" dirty="0"/>
            </a:br>
            <a:r>
              <a:rPr lang="es-ES" sz="3200" dirty="0"/>
              <a:t>En caso de </a:t>
            </a:r>
            <a:r>
              <a:rPr lang="es-ES" sz="3200" dirty="0">
                <a:solidFill>
                  <a:srgbClr val="E65014"/>
                </a:solidFill>
              </a:rPr>
              <a:t>pasarse el plazo y no enviarlas</a:t>
            </a:r>
            <a:r>
              <a:rPr lang="es-ES" sz="3200" dirty="0"/>
              <a:t>, la secretaría técnica del CEISH valorará el </a:t>
            </a:r>
            <a:r>
              <a:rPr lang="es-ES" sz="3200" dirty="0">
                <a:solidFill>
                  <a:srgbClr val="E65014"/>
                </a:solidFill>
              </a:rPr>
              <a:t>cierre del expediente por incumplimiento de lo solicitado</a:t>
            </a:r>
            <a:r>
              <a:rPr lang="es-ES" sz="3200" dirty="0">
                <a:solidFill>
                  <a:schemeClr val="bg2"/>
                </a:solidFill>
              </a:rPr>
              <a:t>.</a:t>
            </a:r>
            <a:endParaRPr sz="3200" dirty="0">
              <a:solidFill>
                <a:schemeClr val="bg2"/>
              </a:solidFill>
            </a:endParaRPr>
          </a:p>
        </p:txBody>
      </p:sp>
      <p:sp>
        <p:nvSpPr>
          <p:cNvPr id="6" name="object 6"/>
          <p:cNvSpPr txBox="1"/>
          <p:nvPr/>
        </p:nvSpPr>
        <p:spPr>
          <a:xfrm>
            <a:off x="5365631" y="3429000"/>
            <a:ext cx="1733909" cy="2115689"/>
          </a:xfrm>
          <a:prstGeom prst="rect">
            <a:avLst/>
          </a:prstGeom>
        </p:spPr>
        <p:txBody>
          <a:bodyPr vert="horz" wrap="square" lIns="0" tIns="244901" rIns="0" bIns="0" rtlCol="0">
            <a:spAutoFit/>
          </a:bodyPr>
          <a:lstStyle/>
          <a:p>
            <a:pPr marL="7701" marR="3081">
              <a:spcBef>
                <a:spcPts val="464"/>
              </a:spcBef>
            </a:pPr>
            <a:endParaRPr lang="es-ES" sz="1486" spc="18" dirty="0">
              <a:solidFill>
                <a:srgbClr val="FFFFFF"/>
              </a:solidFill>
              <a:latin typeface="Trebuchet MS"/>
              <a:cs typeface="Trebuchet MS"/>
            </a:endParaRPr>
          </a:p>
          <a:p>
            <a:pPr marL="7701">
              <a:spcBef>
                <a:spcPts val="1928"/>
              </a:spcBef>
            </a:pPr>
            <a:endParaRPr lang="es-ES" sz="6003" b="1" spc="15" dirty="0">
              <a:solidFill>
                <a:srgbClr val="E65014"/>
              </a:solidFill>
              <a:latin typeface="Arial"/>
              <a:cs typeface="Arial"/>
            </a:endParaRPr>
          </a:p>
          <a:p>
            <a:pPr marL="7701">
              <a:spcBef>
                <a:spcPts val="1928"/>
              </a:spcBef>
            </a:pPr>
            <a:endParaRPr sz="1486" spc="18" dirty="0">
              <a:solidFill>
                <a:srgbClr val="FFFFFF"/>
              </a:solidFill>
              <a:latin typeface="Trebuchet MS"/>
              <a:cs typeface="Trebuchet MS"/>
            </a:endParaRPr>
          </a:p>
        </p:txBody>
      </p:sp>
      <p:sp>
        <p:nvSpPr>
          <p:cNvPr id="9" name="object 9"/>
          <p:cNvSpPr/>
          <p:nvPr/>
        </p:nvSpPr>
        <p:spPr>
          <a:xfrm>
            <a:off x="9130420" y="4796287"/>
            <a:ext cx="3432516" cy="2039580"/>
          </a:xfrm>
          <a:custGeom>
            <a:avLst/>
            <a:gdLst/>
            <a:ahLst/>
            <a:cxnLst/>
            <a:rect l="l" t="t" r="r" b="b"/>
            <a:pathLst>
              <a:path w="6327775" h="3678554">
                <a:moveTo>
                  <a:pt x="4457300" y="0"/>
                </a:moveTo>
                <a:lnTo>
                  <a:pt x="4412252" y="306"/>
                </a:lnTo>
                <a:lnTo>
                  <a:pt x="4367212" y="1227"/>
                </a:lnTo>
                <a:lnTo>
                  <a:pt x="4322185" y="2761"/>
                </a:lnTo>
                <a:lnTo>
                  <a:pt x="4277178" y="4910"/>
                </a:lnTo>
                <a:lnTo>
                  <a:pt x="4232199" y="7671"/>
                </a:lnTo>
                <a:lnTo>
                  <a:pt x="4187254" y="11047"/>
                </a:lnTo>
                <a:lnTo>
                  <a:pt x="4142349" y="15037"/>
                </a:lnTo>
                <a:lnTo>
                  <a:pt x="4097493" y="19640"/>
                </a:lnTo>
                <a:lnTo>
                  <a:pt x="4052691" y="24857"/>
                </a:lnTo>
                <a:lnTo>
                  <a:pt x="4007950" y="30687"/>
                </a:lnTo>
                <a:lnTo>
                  <a:pt x="3963277" y="37132"/>
                </a:lnTo>
                <a:lnTo>
                  <a:pt x="3918679" y="44190"/>
                </a:lnTo>
                <a:lnTo>
                  <a:pt x="3874163" y="51862"/>
                </a:lnTo>
                <a:lnTo>
                  <a:pt x="3829735" y="60148"/>
                </a:lnTo>
                <a:lnTo>
                  <a:pt x="3785403" y="69047"/>
                </a:lnTo>
                <a:lnTo>
                  <a:pt x="3741172" y="78561"/>
                </a:lnTo>
                <a:lnTo>
                  <a:pt x="3697051" y="88688"/>
                </a:lnTo>
                <a:lnTo>
                  <a:pt x="3653046" y="99428"/>
                </a:lnTo>
                <a:lnTo>
                  <a:pt x="3609163" y="110783"/>
                </a:lnTo>
                <a:lnTo>
                  <a:pt x="3565409" y="122751"/>
                </a:lnTo>
                <a:lnTo>
                  <a:pt x="3521792" y="135333"/>
                </a:lnTo>
                <a:lnTo>
                  <a:pt x="3478318" y="148529"/>
                </a:lnTo>
                <a:lnTo>
                  <a:pt x="3434993" y="162339"/>
                </a:lnTo>
                <a:lnTo>
                  <a:pt x="3391825" y="176762"/>
                </a:lnTo>
                <a:lnTo>
                  <a:pt x="3348821" y="191799"/>
                </a:lnTo>
                <a:lnTo>
                  <a:pt x="3305987" y="207450"/>
                </a:lnTo>
                <a:lnTo>
                  <a:pt x="3263329" y="223715"/>
                </a:lnTo>
                <a:lnTo>
                  <a:pt x="3220856" y="240593"/>
                </a:lnTo>
                <a:lnTo>
                  <a:pt x="3178573" y="258085"/>
                </a:lnTo>
                <a:lnTo>
                  <a:pt x="3136488" y="276191"/>
                </a:lnTo>
                <a:lnTo>
                  <a:pt x="3094607" y="294911"/>
                </a:lnTo>
                <a:lnTo>
                  <a:pt x="3052938" y="314244"/>
                </a:lnTo>
                <a:lnTo>
                  <a:pt x="3011486" y="334191"/>
                </a:lnTo>
                <a:lnTo>
                  <a:pt x="2970259" y="354752"/>
                </a:lnTo>
                <a:lnTo>
                  <a:pt x="2929263" y="375927"/>
                </a:lnTo>
                <a:lnTo>
                  <a:pt x="2888506" y="397715"/>
                </a:lnTo>
                <a:lnTo>
                  <a:pt x="2847994" y="420117"/>
                </a:lnTo>
                <a:lnTo>
                  <a:pt x="2807734" y="443133"/>
                </a:lnTo>
                <a:lnTo>
                  <a:pt x="2767732" y="466763"/>
                </a:lnTo>
                <a:lnTo>
                  <a:pt x="2727997" y="491007"/>
                </a:lnTo>
                <a:lnTo>
                  <a:pt x="2688533" y="515864"/>
                </a:lnTo>
                <a:lnTo>
                  <a:pt x="2649349" y="541335"/>
                </a:lnTo>
                <a:lnTo>
                  <a:pt x="2610451" y="567420"/>
                </a:lnTo>
                <a:lnTo>
                  <a:pt x="2571846" y="594118"/>
                </a:lnTo>
                <a:lnTo>
                  <a:pt x="2533540" y="621430"/>
                </a:lnTo>
                <a:lnTo>
                  <a:pt x="2495541" y="649356"/>
                </a:lnTo>
                <a:lnTo>
                  <a:pt x="2457855" y="677896"/>
                </a:lnTo>
                <a:lnTo>
                  <a:pt x="2420489" y="707050"/>
                </a:lnTo>
                <a:lnTo>
                  <a:pt x="2383450" y="736817"/>
                </a:lnTo>
                <a:lnTo>
                  <a:pt x="2346744" y="767198"/>
                </a:lnTo>
                <a:lnTo>
                  <a:pt x="2310379" y="798193"/>
                </a:lnTo>
                <a:lnTo>
                  <a:pt x="2274362" y="829801"/>
                </a:lnTo>
                <a:lnTo>
                  <a:pt x="2238698" y="862024"/>
                </a:lnTo>
                <a:lnTo>
                  <a:pt x="2203396" y="894860"/>
                </a:lnTo>
                <a:lnTo>
                  <a:pt x="2168461" y="928310"/>
                </a:lnTo>
                <a:lnTo>
                  <a:pt x="2133900" y="962373"/>
                </a:lnTo>
                <a:lnTo>
                  <a:pt x="835689" y="2260585"/>
                </a:lnTo>
                <a:lnTo>
                  <a:pt x="801625" y="2295145"/>
                </a:lnTo>
                <a:lnTo>
                  <a:pt x="768175" y="2330080"/>
                </a:lnTo>
                <a:lnTo>
                  <a:pt x="735338" y="2365383"/>
                </a:lnTo>
                <a:lnTo>
                  <a:pt x="703116" y="2401046"/>
                </a:lnTo>
                <a:lnTo>
                  <a:pt x="671507" y="2437064"/>
                </a:lnTo>
                <a:lnTo>
                  <a:pt x="640512" y="2473429"/>
                </a:lnTo>
                <a:lnTo>
                  <a:pt x="610130" y="2510134"/>
                </a:lnTo>
                <a:lnTo>
                  <a:pt x="580363" y="2547173"/>
                </a:lnTo>
                <a:lnTo>
                  <a:pt x="551209" y="2584539"/>
                </a:lnTo>
                <a:lnTo>
                  <a:pt x="522669" y="2622225"/>
                </a:lnTo>
                <a:lnTo>
                  <a:pt x="494743" y="2660224"/>
                </a:lnTo>
                <a:lnTo>
                  <a:pt x="467430" y="2698530"/>
                </a:lnTo>
                <a:lnTo>
                  <a:pt x="440732" y="2737135"/>
                </a:lnTo>
                <a:lnTo>
                  <a:pt x="414647" y="2776033"/>
                </a:lnTo>
                <a:lnTo>
                  <a:pt x="389176" y="2815217"/>
                </a:lnTo>
                <a:lnTo>
                  <a:pt x="364318" y="2854681"/>
                </a:lnTo>
                <a:lnTo>
                  <a:pt x="340074" y="2894417"/>
                </a:lnTo>
                <a:lnTo>
                  <a:pt x="316444" y="2934418"/>
                </a:lnTo>
                <a:lnTo>
                  <a:pt x="293428" y="2974678"/>
                </a:lnTo>
                <a:lnTo>
                  <a:pt x="271026" y="3015190"/>
                </a:lnTo>
                <a:lnTo>
                  <a:pt x="249237" y="3055947"/>
                </a:lnTo>
                <a:lnTo>
                  <a:pt x="228062" y="3096942"/>
                </a:lnTo>
                <a:lnTo>
                  <a:pt x="207501" y="3138170"/>
                </a:lnTo>
                <a:lnTo>
                  <a:pt x="187554" y="3179621"/>
                </a:lnTo>
                <a:lnTo>
                  <a:pt x="168221" y="3221291"/>
                </a:lnTo>
                <a:lnTo>
                  <a:pt x="149501" y="3263172"/>
                </a:lnTo>
                <a:lnTo>
                  <a:pt x="131395" y="3305257"/>
                </a:lnTo>
                <a:lnTo>
                  <a:pt x="113902" y="3347539"/>
                </a:lnTo>
                <a:lnTo>
                  <a:pt x="97024" y="3390012"/>
                </a:lnTo>
                <a:lnTo>
                  <a:pt x="80759" y="3432670"/>
                </a:lnTo>
                <a:lnTo>
                  <a:pt x="65108" y="3475504"/>
                </a:lnTo>
                <a:lnTo>
                  <a:pt x="50071" y="3518508"/>
                </a:lnTo>
                <a:lnTo>
                  <a:pt x="35648" y="3561676"/>
                </a:lnTo>
                <a:lnTo>
                  <a:pt x="21838" y="3605000"/>
                </a:lnTo>
                <a:lnTo>
                  <a:pt x="8642" y="3648474"/>
                </a:lnTo>
                <a:lnTo>
                  <a:pt x="0" y="3678434"/>
                </a:lnTo>
                <a:lnTo>
                  <a:pt x="6327226" y="3678434"/>
                </a:lnTo>
                <a:lnTo>
                  <a:pt x="6327226" y="583383"/>
                </a:lnTo>
                <a:lnTo>
                  <a:pt x="6304144" y="567420"/>
                </a:lnTo>
                <a:lnTo>
                  <a:pt x="6265246" y="541335"/>
                </a:lnTo>
                <a:lnTo>
                  <a:pt x="6226062" y="515864"/>
                </a:lnTo>
                <a:lnTo>
                  <a:pt x="6186599" y="491007"/>
                </a:lnTo>
                <a:lnTo>
                  <a:pt x="6146863" y="466763"/>
                </a:lnTo>
                <a:lnTo>
                  <a:pt x="6106862" y="443133"/>
                </a:lnTo>
                <a:lnTo>
                  <a:pt x="6066602" y="420117"/>
                </a:lnTo>
                <a:lnTo>
                  <a:pt x="6026090" y="397715"/>
                </a:lnTo>
                <a:lnTo>
                  <a:pt x="5985333" y="375927"/>
                </a:lnTo>
                <a:lnTo>
                  <a:pt x="5944338" y="354752"/>
                </a:lnTo>
                <a:lnTo>
                  <a:pt x="5903111" y="334191"/>
                </a:lnTo>
                <a:lnTo>
                  <a:pt x="5861659" y="314244"/>
                </a:lnTo>
                <a:lnTo>
                  <a:pt x="5819989" y="294911"/>
                </a:lnTo>
                <a:lnTo>
                  <a:pt x="5778109" y="276191"/>
                </a:lnTo>
                <a:lnTo>
                  <a:pt x="5736024" y="258085"/>
                </a:lnTo>
                <a:lnTo>
                  <a:pt x="5693741" y="240593"/>
                </a:lnTo>
                <a:lnTo>
                  <a:pt x="5651268" y="223715"/>
                </a:lnTo>
                <a:lnTo>
                  <a:pt x="5608611" y="207450"/>
                </a:lnTo>
                <a:lnTo>
                  <a:pt x="5565777" y="191799"/>
                </a:lnTo>
                <a:lnTo>
                  <a:pt x="5522773" y="176762"/>
                </a:lnTo>
                <a:lnTo>
                  <a:pt x="5479605" y="162339"/>
                </a:lnTo>
                <a:lnTo>
                  <a:pt x="5436280" y="148529"/>
                </a:lnTo>
                <a:lnTo>
                  <a:pt x="5392806" y="135333"/>
                </a:lnTo>
                <a:lnTo>
                  <a:pt x="5349189" y="122751"/>
                </a:lnTo>
                <a:lnTo>
                  <a:pt x="5305436" y="110783"/>
                </a:lnTo>
                <a:lnTo>
                  <a:pt x="5261553" y="99428"/>
                </a:lnTo>
                <a:lnTo>
                  <a:pt x="5217547" y="88688"/>
                </a:lnTo>
                <a:lnTo>
                  <a:pt x="5173426" y="78561"/>
                </a:lnTo>
                <a:lnTo>
                  <a:pt x="5129196" y="69047"/>
                </a:lnTo>
                <a:lnTo>
                  <a:pt x="5084864" y="60148"/>
                </a:lnTo>
                <a:lnTo>
                  <a:pt x="5040436" y="51862"/>
                </a:lnTo>
                <a:lnTo>
                  <a:pt x="4995920" y="44190"/>
                </a:lnTo>
                <a:lnTo>
                  <a:pt x="4951322" y="37132"/>
                </a:lnTo>
                <a:lnTo>
                  <a:pt x="4906649" y="30687"/>
                </a:lnTo>
                <a:lnTo>
                  <a:pt x="4861908" y="24857"/>
                </a:lnTo>
                <a:lnTo>
                  <a:pt x="4817106" y="19640"/>
                </a:lnTo>
                <a:lnTo>
                  <a:pt x="4772250" y="15037"/>
                </a:lnTo>
                <a:lnTo>
                  <a:pt x="4727345" y="11047"/>
                </a:lnTo>
                <a:lnTo>
                  <a:pt x="4682400" y="7671"/>
                </a:lnTo>
                <a:lnTo>
                  <a:pt x="4637421" y="4910"/>
                </a:lnTo>
                <a:lnTo>
                  <a:pt x="4592414" y="2761"/>
                </a:lnTo>
                <a:lnTo>
                  <a:pt x="4547388" y="1227"/>
                </a:lnTo>
                <a:lnTo>
                  <a:pt x="4502347" y="306"/>
                </a:lnTo>
                <a:lnTo>
                  <a:pt x="4457300" y="0"/>
                </a:lnTo>
                <a:close/>
              </a:path>
            </a:pathLst>
          </a:custGeom>
          <a:solidFill>
            <a:srgbClr val="FFFFFF"/>
          </a:solidFill>
        </p:spPr>
        <p:txBody>
          <a:bodyPr wrap="square" lIns="0" tIns="0" rIns="0" bIns="0" rtlCol="0"/>
          <a:lstStyle/>
          <a:p>
            <a:endParaRPr sz="1092"/>
          </a:p>
        </p:txBody>
      </p:sp>
      <p:sp>
        <p:nvSpPr>
          <p:cNvPr id="15" name="object 15"/>
          <p:cNvSpPr txBox="1"/>
          <p:nvPr/>
        </p:nvSpPr>
        <p:spPr>
          <a:xfrm>
            <a:off x="1371599" y="3429000"/>
            <a:ext cx="1777041" cy="1465010"/>
          </a:xfrm>
          <a:prstGeom prst="rect">
            <a:avLst/>
          </a:prstGeom>
        </p:spPr>
        <p:txBody>
          <a:bodyPr vert="horz" wrap="square" lIns="0" tIns="246056" rIns="0" bIns="0" rtlCol="0">
            <a:spAutoFit/>
          </a:bodyPr>
          <a:lstStyle/>
          <a:p>
            <a:pPr marL="7701">
              <a:spcBef>
                <a:spcPts val="1937"/>
              </a:spcBef>
            </a:pPr>
            <a:endParaRPr sz="6003" dirty="0">
              <a:latin typeface="Arial"/>
              <a:cs typeface="Arial"/>
            </a:endParaRPr>
          </a:p>
          <a:p>
            <a:pPr marL="11552">
              <a:spcBef>
                <a:spcPts val="485"/>
              </a:spcBef>
            </a:pPr>
            <a:endParaRPr sz="1486" dirty="0">
              <a:latin typeface="Trebuchet MS"/>
              <a:cs typeface="Trebuchet MS"/>
            </a:endParaRPr>
          </a:p>
        </p:txBody>
      </p:sp>
      <p:pic>
        <p:nvPicPr>
          <p:cNvPr id="18" name="Imagen 17">
            <a:extLst>
              <a:ext uri="{FF2B5EF4-FFF2-40B4-BE49-F238E27FC236}">
                <a16:creationId xmlns:a16="http://schemas.microsoft.com/office/drawing/2014/main" id="{DEC74BAD-F144-4157-9A34-A2D64F2C59B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14194" y="203727"/>
            <a:ext cx="1285732" cy="642866"/>
          </a:xfrm>
          <a:prstGeom prst="rect">
            <a:avLst/>
          </a:prstGeom>
        </p:spPr>
      </p:pic>
    </p:spTree>
    <p:extLst>
      <p:ext uri="{BB962C8B-B14F-4D97-AF65-F5344CB8AC3E}">
        <p14:creationId xmlns:p14="http://schemas.microsoft.com/office/powerpoint/2010/main" val="11854727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56" y="385"/>
            <a:ext cx="12191144" cy="6857615"/>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chemeClr val="tx2">
              <a:lumMod val="90000"/>
            </a:schemeClr>
          </a:solidFill>
        </p:spPr>
        <p:txBody>
          <a:bodyPr wrap="square" lIns="0" tIns="0" rIns="0" bIns="0" rtlCol="0"/>
          <a:lstStyle/>
          <a:p>
            <a:endParaRPr sz="1092" dirty="0"/>
          </a:p>
        </p:txBody>
      </p:sp>
      <p:sp>
        <p:nvSpPr>
          <p:cNvPr id="4" name="object 4"/>
          <p:cNvSpPr txBox="1">
            <a:spLocks noGrp="1"/>
          </p:cNvSpPr>
          <p:nvPr>
            <p:ph type="title"/>
          </p:nvPr>
        </p:nvSpPr>
        <p:spPr>
          <a:xfrm>
            <a:off x="415650" y="295413"/>
            <a:ext cx="9683750" cy="6710372"/>
          </a:xfrm>
          <a:prstGeom prst="rect">
            <a:avLst/>
          </a:prstGeom>
        </p:spPr>
        <p:txBody>
          <a:bodyPr vert="horz" wrap="square" lIns="0" tIns="6931" rIns="0" bIns="0" rtlCol="0">
            <a:spAutoFit/>
          </a:bodyPr>
          <a:lstStyle/>
          <a:p>
            <a:r>
              <a:rPr lang="es-ES" sz="3200" b="1" dirty="0">
                <a:solidFill>
                  <a:srgbClr val="E65014"/>
                </a:solidFill>
              </a:rPr>
              <a:t>CASUÍSTICAS</a:t>
            </a:r>
            <a:r>
              <a:rPr lang="es-ES" sz="3200" dirty="0">
                <a:solidFill>
                  <a:srgbClr val="E65014"/>
                </a:solidFill>
              </a:rPr>
              <a:t> </a:t>
            </a:r>
            <a:r>
              <a:rPr lang="es-ES" sz="3200" b="1" dirty="0">
                <a:solidFill>
                  <a:schemeClr val="bg2"/>
                </a:solidFill>
              </a:rPr>
              <a:t>VARIAS A TENER EN CUENTA</a:t>
            </a:r>
            <a:br>
              <a:rPr lang="es-ES" sz="3200" dirty="0">
                <a:solidFill>
                  <a:srgbClr val="E65014"/>
                </a:solidFill>
              </a:rPr>
            </a:br>
            <a:br>
              <a:rPr lang="es-ES" sz="3200" dirty="0">
                <a:solidFill>
                  <a:srgbClr val="E65014"/>
                </a:solidFill>
              </a:rPr>
            </a:br>
            <a:r>
              <a:rPr lang="es-ES" sz="2800" b="1" dirty="0"/>
              <a:t>NOTIFICACIÓN DE MODIFICACIONES RELEVANTES </a:t>
            </a:r>
            <a:br>
              <a:rPr lang="es-ES" sz="2800" b="1" dirty="0"/>
            </a:br>
            <a:br>
              <a:rPr lang="es-ES" sz="2000" b="1" dirty="0"/>
            </a:br>
            <a:r>
              <a:rPr lang="es-ES" sz="2400" dirty="0">
                <a:solidFill>
                  <a:schemeClr val="bg2"/>
                </a:solidFill>
              </a:rPr>
              <a:t>El IP </a:t>
            </a:r>
            <a:r>
              <a:rPr lang="es-ES" sz="2400" dirty="0"/>
              <a:t>tiene el </a:t>
            </a:r>
            <a:r>
              <a:rPr lang="es-ES" sz="2400" dirty="0">
                <a:solidFill>
                  <a:schemeClr val="bg2"/>
                </a:solidFill>
              </a:rPr>
              <a:t>deber de notificar mediante el correo </a:t>
            </a:r>
            <a:r>
              <a:rPr lang="es-ES" sz="2400" dirty="0">
                <a:solidFill>
                  <a:schemeClr val="bg2"/>
                </a:solidFill>
                <a:hlinkClick r:id="rId2"/>
              </a:rPr>
              <a:t>secretaria.ceid@campusviu.es</a:t>
            </a:r>
            <a:r>
              <a:rPr lang="es-ES" sz="2400" dirty="0">
                <a:solidFill>
                  <a:schemeClr val="bg2"/>
                </a:solidFill>
              </a:rPr>
              <a:t> </a:t>
            </a:r>
            <a:r>
              <a:rPr lang="es-ES" sz="2400" dirty="0"/>
              <a:t>a la Secretaría Técnica de la </a:t>
            </a:r>
            <a:r>
              <a:rPr lang="es-ES" sz="2400" b="1" dirty="0">
                <a:solidFill>
                  <a:schemeClr val="accent1"/>
                </a:solidFill>
              </a:rPr>
              <a:t>CEID</a:t>
            </a:r>
            <a:r>
              <a:rPr lang="es-ES" sz="2400" dirty="0"/>
              <a:t> cualquier modificación relevante posterior al dictamen favorable. </a:t>
            </a:r>
            <a:br>
              <a:rPr lang="es-ES" sz="2400" dirty="0"/>
            </a:br>
            <a:br>
              <a:rPr lang="es-ES" sz="2400" dirty="0"/>
            </a:br>
            <a:r>
              <a:rPr lang="es-ES" sz="2400" dirty="0"/>
              <a:t>Estas modificaciones se valoraran desde secretaría técnica de la CEID si son relevantes o no para una reevaluación por el CEISH. </a:t>
            </a:r>
            <a:br>
              <a:rPr lang="es-ES" sz="2400" dirty="0"/>
            </a:br>
            <a:br>
              <a:rPr lang="es-ES" sz="2400" dirty="0"/>
            </a:br>
            <a:r>
              <a:rPr lang="es-ES" sz="2400" dirty="0"/>
              <a:t>En caso de que sea necesario una reevaluación se asignará a los evaluadores que en su día evaluaron el proyecto, en caso de que ya no sean evaluadores del </a:t>
            </a:r>
            <a:r>
              <a:rPr lang="es-ES" sz="2400" dirty="0">
                <a:solidFill>
                  <a:schemeClr val="bg2"/>
                </a:solidFill>
              </a:rPr>
              <a:t>CEISH</a:t>
            </a:r>
            <a:r>
              <a:rPr lang="es-ES" sz="2400" dirty="0"/>
              <a:t>, se le  asignará otros.  </a:t>
            </a:r>
            <a:br>
              <a:rPr lang="es-ES" sz="2400" dirty="0"/>
            </a:br>
            <a:br>
              <a:rPr lang="es-ES" sz="2400" dirty="0"/>
            </a:br>
            <a:r>
              <a:rPr lang="es-ES" sz="2400" b="1" dirty="0"/>
              <a:t>Ya que debe contar para su continuidad con una nueva evaluación por parte del </a:t>
            </a:r>
            <a:r>
              <a:rPr lang="es-ES" sz="2400" b="1" dirty="0">
                <a:solidFill>
                  <a:schemeClr val="bg2"/>
                </a:solidFill>
              </a:rPr>
              <a:t>CEISH </a:t>
            </a:r>
            <a:r>
              <a:rPr lang="es-ES" sz="2400" b="1" dirty="0"/>
              <a:t>y un nuevo informe favorable. </a:t>
            </a:r>
            <a:br>
              <a:rPr lang="es-ES" sz="2400" dirty="0"/>
            </a:br>
            <a:br>
              <a:rPr lang="es-ES" sz="2000" dirty="0"/>
            </a:br>
            <a:br>
              <a:rPr lang="es-ES" sz="2000" dirty="0"/>
            </a:br>
            <a:endParaRPr sz="2000" dirty="0"/>
          </a:p>
        </p:txBody>
      </p:sp>
      <p:sp>
        <p:nvSpPr>
          <p:cNvPr id="6" name="object 6"/>
          <p:cNvSpPr txBox="1"/>
          <p:nvPr/>
        </p:nvSpPr>
        <p:spPr>
          <a:xfrm>
            <a:off x="5365631" y="3429000"/>
            <a:ext cx="1733909" cy="2115689"/>
          </a:xfrm>
          <a:prstGeom prst="rect">
            <a:avLst/>
          </a:prstGeom>
        </p:spPr>
        <p:txBody>
          <a:bodyPr vert="horz" wrap="square" lIns="0" tIns="244901" rIns="0" bIns="0" rtlCol="0">
            <a:spAutoFit/>
          </a:bodyPr>
          <a:lstStyle/>
          <a:p>
            <a:pPr marL="7701" marR="3081">
              <a:spcBef>
                <a:spcPts val="464"/>
              </a:spcBef>
            </a:pPr>
            <a:endParaRPr lang="es-ES" sz="1486" spc="18" dirty="0">
              <a:solidFill>
                <a:srgbClr val="FFFFFF"/>
              </a:solidFill>
              <a:latin typeface="Trebuchet MS"/>
              <a:cs typeface="Trebuchet MS"/>
            </a:endParaRPr>
          </a:p>
          <a:p>
            <a:pPr marL="7701">
              <a:spcBef>
                <a:spcPts val="1928"/>
              </a:spcBef>
            </a:pPr>
            <a:endParaRPr lang="es-ES" sz="6003" b="1" spc="15" dirty="0">
              <a:solidFill>
                <a:srgbClr val="E65014"/>
              </a:solidFill>
              <a:latin typeface="Arial"/>
              <a:cs typeface="Arial"/>
            </a:endParaRPr>
          </a:p>
          <a:p>
            <a:pPr marL="7701">
              <a:spcBef>
                <a:spcPts val="1928"/>
              </a:spcBef>
            </a:pPr>
            <a:endParaRPr sz="1486" spc="18" dirty="0">
              <a:solidFill>
                <a:srgbClr val="FFFFFF"/>
              </a:solidFill>
              <a:latin typeface="Trebuchet MS"/>
              <a:cs typeface="Trebuchet MS"/>
            </a:endParaRPr>
          </a:p>
        </p:txBody>
      </p:sp>
      <p:sp>
        <p:nvSpPr>
          <p:cNvPr id="9" name="object 9"/>
          <p:cNvSpPr/>
          <p:nvPr/>
        </p:nvSpPr>
        <p:spPr>
          <a:xfrm>
            <a:off x="9482528" y="5020408"/>
            <a:ext cx="3080408" cy="1837592"/>
          </a:xfrm>
          <a:custGeom>
            <a:avLst/>
            <a:gdLst/>
            <a:ahLst/>
            <a:cxnLst/>
            <a:rect l="l" t="t" r="r" b="b"/>
            <a:pathLst>
              <a:path w="6327775" h="3678554">
                <a:moveTo>
                  <a:pt x="4457300" y="0"/>
                </a:moveTo>
                <a:lnTo>
                  <a:pt x="4412252" y="306"/>
                </a:lnTo>
                <a:lnTo>
                  <a:pt x="4367212" y="1227"/>
                </a:lnTo>
                <a:lnTo>
                  <a:pt x="4322185" y="2761"/>
                </a:lnTo>
                <a:lnTo>
                  <a:pt x="4277178" y="4910"/>
                </a:lnTo>
                <a:lnTo>
                  <a:pt x="4232199" y="7671"/>
                </a:lnTo>
                <a:lnTo>
                  <a:pt x="4187254" y="11047"/>
                </a:lnTo>
                <a:lnTo>
                  <a:pt x="4142349" y="15037"/>
                </a:lnTo>
                <a:lnTo>
                  <a:pt x="4097493" y="19640"/>
                </a:lnTo>
                <a:lnTo>
                  <a:pt x="4052691" y="24857"/>
                </a:lnTo>
                <a:lnTo>
                  <a:pt x="4007950" y="30687"/>
                </a:lnTo>
                <a:lnTo>
                  <a:pt x="3963277" y="37132"/>
                </a:lnTo>
                <a:lnTo>
                  <a:pt x="3918679" y="44190"/>
                </a:lnTo>
                <a:lnTo>
                  <a:pt x="3874163" y="51862"/>
                </a:lnTo>
                <a:lnTo>
                  <a:pt x="3829735" y="60148"/>
                </a:lnTo>
                <a:lnTo>
                  <a:pt x="3785403" y="69047"/>
                </a:lnTo>
                <a:lnTo>
                  <a:pt x="3741172" y="78561"/>
                </a:lnTo>
                <a:lnTo>
                  <a:pt x="3697051" y="88688"/>
                </a:lnTo>
                <a:lnTo>
                  <a:pt x="3653046" y="99428"/>
                </a:lnTo>
                <a:lnTo>
                  <a:pt x="3609163" y="110783"/>
                </a:lnTo>
                <a:lnTo>
                  <a:pt x="3565409" y="122751"/>
                </a:lnTo>
                <a:lnTo>
                  <a:pt x="3521792" y="135333"/>
                </a:lnTo>
                <a:lnTo>
                  <a:pt x="3478318" y="148529"/>
                </a:lnTo>
                <a:lnTo>
                  <a:pt x="3434993" y="162339"/>
                </a:lnTo>
                <a:lnTo>
                  <a:pt x="3391825" y="176762"/>
                </a:lnTo>
                <a:lnTo>
                  <a:pt x="3348821" y="191799"/>
                </a:lnTo>
                <a:lnTo>
                  <a:pt x="3305987" y="207450"/>
                </a:lnTo>
                <a:lnTo>
                  <a:pt x="3263329" y="223715"/>
                </a:lnTo>
                <a:lnTo>
                  <a:pt x="3220856" y="240593"/>
                </a:lnTo>
                <a:lnTo>
                  <a:pt x="3178573" y="258085"/>
                </a:lnTo>
                <a:lnTo>
                  <a:pt x="3136488" y="276191"/>
                </a:lnTo>
                <a:lnTo>
                  <a:pt x="3094607" y="294911"/>
                </a:lnTo>
                <a:lnTo>
                  <a:pt x="3052938" y="314244"/>
                </a:lnTo>
                <a:lnTo>
                  <a:pt x="3011486" y="334191"/>
                </a:lnTo>
                <a:lnTo>
                  <a:pt x="2970259" y="354752"/>
                </a:lnTo>
                <a:lnTo>
                  <a:pt x="2929263" y="375927"/>
                </a:lnTo>
                <a:lnTo>
                  <a:pt x="2888506" y="397715"/>
                </a:lnTo>
                <a:lnTo>
                  <a:pt x="2847994" y="420117"/>
                </a:lnTo>
                <a:lnTo>
                  <a:pt x="2807734" y="443133"/>
                </a:lnTo>
                <a:lnTo>
                  <a:pt x="2767732" y="466763"/>
                </a:lnTo>
                <a:lnTo>
                  <a:pt x="2727997" y="491007"/>
                </a:lnTo>
                <a:lnTo>
                  <a:pt x="2688533" y="515864"/>
                </a:lnTo>
                <a:lnTo>
                  <a:pt x="2649349" y="541335"/>
                </a:lnTo>
                <a:lnTo>
                  <a:pt x="2610451" y="567420"/>
                </a:lnTo>
                <a:lnTo>
                  <a:pt x="2571846" y="594118"/>
                </a:lnTo>
                <a:lnTo>
                  <a:pt x="2533540" y="621430"/>
                </a:lnTo>
                <a:lnTo>
                  <a:pt x="2495541" y="649356"/>
                </a:lnTo>
                <a:lnTo>
                  <a:pt x="2457855" y="677896"/>
                </a:lnTo>
                <a:lnTo>
                  <a:pt x="2420489" y="707050"/>
                </a:lnTo>
                <a:lnTo>
                  <a:pt x="2383450" y="736817"/>
                </a:lnTo>
                <a:lnTo>
                  <a:pt x="2346744" y="767198"/>
                </a:lnTo>
                <a:lnTo>
                  <a:pt x="2310379" y="798193"/>
                </a:lnTo>
                <a:lnTo>
                  <a:pt x="2274362" y="829801"/>
                </a:lnTo>
                <a:lnTo>
                  <a:pt x="2238698" y="862024"/>
                </a:lnTo>
                <a:lnTo>
                  <a:pt x="2203396" y="894860"/>
                </a:lnTo>
                <a:lnTo>
                  <a:pt x="2168461" y="928310"/>
                </a:lnTo>
                <a:lnTo>
                  <a:pt x="2133900" y="962373"/>
                </a:lnTo>
                <a:lnTo>
                  <a:pt x="835689" y="2260585"/>
                </a:lnTo>
                <a:lnTo>
                  <a:pt x="801625" y="2295145"/>
                </a:lnTo>
                <a:lnTo>
                  <a:pt x="768175" y="2330080"/>
                </a:lnTo>
                <a:lnTo>
                  <a:pt x="735338" y="2365383"/>
                </a:lnTo>
                <a:lnTo>
                  <a:pt x="703116" y="2401046"/>
                </a:lnTo>
                <a:lnTo>
                  <a:pt x="671507" y="2437064"/>
                </a:lnTo>
                <a:lnTo>
                  <a:pt x="640512" y="2473429"/>
                </a:lnTo>
                <a:lnTo>
                  <a:pt x="610130" y="2510134"/>
                </a:lnTo>
                <a:lnTo>
                  <a:pt x="580363" y="2547173"/>
                </a:lnTo>
                <a:lnTo>
                  <a:pt x="551209" y="2584539"/>
                </a:lnTo>
                <a:lnTo>
                  <a:pt x="522669" y="2622225"/>
                </a:lnTo>
                <a:lnTo>
                  <a:pt x="494743" y="2660224"/>
                </a:lnTo>
                <a:lnTo>
                  <a:pt x="467430" y="2698530"/>
                </a:lnTo>
                <a:lnTo>
                  <a:pt x="440732" y="2737135"/>
                </a:lnTo>
                <a:lnTo>
                  <a:pt x="414647" y="2776033"/>
                </a:lnTo>
                <a:lnTo>
                  <a:pt x="389176" y="2815217"/>
                </a:lnTo>
                <a:lnTo>
                  <a:pt x="364318" y="2854681"/>
                </a:lnTo>
                <a:lnTo>
                  <a:pt x="340074" y="2894417"/>
                </a:lnTo>
                <a:lnTo>
                  <a:pt x="316444" y="2934418"/>
                </a:lnTo>
                <a:lnTo>
                  <a:pt x="293428" y="2974678"/>
                </a:lnTo>
                <a:lnTo>
                  <a:pt x="271026" y="3015190"/>
                </a:lnTo>
                <a:lnTo>
                  <a:pt x="249237" y="3055947"/>
                </a:lnTo>
                <a:lnTo>
                  <a:pt x="228062" y="3096942"/>
                </a:lnTo>
                <a:lnTo>
                  <a:pt x="207501" y="3138170"/>
                </a:lnTo>
                <a:lnTo>
                  <a:pt x="187554" y="3179621"/>
                </a:lnTo>
                <a:lnTo>
                  <a:pt x="168221" y="3221291"/>
                </a:lnTo>
                <a:lnTo>
                  <a:pt x="149501" y="3263172"/>
                </a:lnTo>
                <a:lnTo>
                  <a:pt x="131395" y="3305257"/>
                </a:lnTo>
                <a:lnTo>
                  <a:pt x="113902" y="3347539"/>
                </a:lnTo>
                <a:lnTo>
                  <a:pt x="97024" y="3390012"/>
                </a:lnTo>
                <a:lnTo>
                  <a:pt x="80759" y="3432670"/>
                </a:lnTo>
                <a:lnTo>
                  <a:pt x="65108" y="3475504"/>
                </a:lnTo>
                <a:lnTo>
                  <a:pt x="50071" y="3518508"/>
                </a:lnTo>
                <a:lnTo>
                  <a:pt x="35648" y="3561676"/>
                </a:lnTo>
                <a:lnTo>
                  <a:pt x="21838" y="3605000"/>
                </a:lnTo>
                <a:lnTo>
                  <a:pt x="8642" y="3648474"/>
                </a:lnTo>
                <a:lnTo>
                  <a:pt x="0" y="3678434"/>
                </a:lnTo>
                <a:lnTo>
                  <a:pt x="6327226" y="3678434"/>
                </a:lnTo>
                <a:lnTo>
                  <a:pt x="6327226" y="583383"/>
                </a:lnTo>
                <a:lnTo>
                  <a:pt x="6304144" y="567420"/>
                </a:lnTo>
                <a:lnTo>
                  <a:pt x="6265246" y="541335"/>
                </a:lnTo>
                <a:lnTo>
                  <a:pt x="6226062" y="515864"/>
                </a:lnTo>
                <a:lnTo>
                  <a:pt x="6186599" y="491007"/>
                </a:lnTo>
                <a:lnTo>
                  <a:pt x="6146863" y="466763"/>
                </a:lnTo>
                <a:lnTo>
                  <a:pt x="6106862" y="443133"/>
                </a:lnTo>
                <a:lnTo>
                  <a:pt x="6066602" y="420117"/>
                </a:lnTo>
                <a:lnTo>
                  <a:pt x="6026090" y="397715"/>
                </a:lnTo>
                <a:lnTo>
                  <a:pt x="5985333" y="375927"/>
                </a:lnTo>
                <a:lnTo>
                  <a:pt x="5944338" y="354752"/>
                </a:lnTo>
                <a:lnTo>
                  <a:pt x="5903111" y="334191"/>
                </a:lnTo>
                <a:lnTo>
                  <a:pt x="5861659" y="314244"/>
                </a:lnTo>
                <a:lnTo>
                  <a:pt x="5819989" y="294911"/>
                </a:lnTo>
                <a:lnTo>
                  <a:pt x="5778109" y="276191"/>
                </a:lnTo>
                <a:lnTo>
                  <a:pt x="5736024" y="258085"/>
                </a:lnTo>
                <a:lnTo>
                  <a:pt x="5693741" y="240593"/>
                </a:lnTo>
                <a:lnTo>
                  <a:pt x="5651268" y="223715"/>
                </a:lnTo>
                <a:lnTo>
                  <a:pt x="5608611" y="207450"/>
                </a:lnTo>
                <a:lnTo>
                  <a:pt x="5565777" y="191799"/>
                </a:lnTo>
                <a:lnTo>
                  <a:pt x="5522773" y="176762"/>
                </a:lnTo>
                <a:lnTo>
                  <a:pt x="5479605" y="162339"/>
                </a:lnTo>
                <a:lnTo>
                  <a:pt x="5436280" y="148529"/>
                </a:lnTo>
                <a:lnTo>
                  <a:pt x="5392806" y="135333"/>
                </a:lnTo>
                <a:lnTo>
                  <a:pt x="5349189" y="122751"/>
                </a:lnTo>
                <a:lnTo>
                  <a:pt x="5305436" y="110783"/>
                </a:lnTo>
                <a:lnTo>
                  <a:pt x="5261553" y="99428"/>
                </a:lnTo>
                <a:lnTo>
                  <a:pt x="5217547" y="88688"/>
                </a:lnTo>
                <a:lnTo>
                  <a:pt x="5173426" y="78561"/>
                </a:lnTo>
                <a:lnTo>
                  <a:pt x="5129196" y="69047"/>
                </a:lnTo>
                <a:lnTo>
                  <a:pt x="5084864" y="60148"/>
                </a:lnTo>
                <a:lnTo>
                  <a:pt x="5040436" y="51862"/>
                </a:lnTo>
                <a:lnTo>
                  <a:pt x="4995920" y="44190"/>
                </a:lnTo>
                <a:lnTo>
                  <a:pt x="4951322" y="37132"/>
                </a:lnTo>
                <a:lnTo>
                  <a:pt x="4906649" y="30687"/>
                </a:lnTo>
                <a:lnTo>
                  <a:pt x="4861908" y="24857"/>
                </a:lnTo>
                <a:lnTo>
                  <a:pt x="4817106" y="19640"/>
                </a:lnTo>
                <a:lnTo>
                  <a:pt x="4772250" y="15037"/>
                </a:lnTo>
                <a:lnTo>
                  <a:pt x="4727345" y="11047"/>
                </a:lnTo>
                <a:lnTo>
                  <a:pt x="4682400" y="7671"/>
                </a:lnTo>
                <a:lnTo>
                  <a:pt x="4637421" y="4910"/>
                </a:lnTo>
                <a:lnTo>
                  <a:pt x="4592414" y="2761"/>
                </a:lnTo>
                <a:lnTo>
                  <a:pt x="4547388" y="1227"/>
                </a:lnTo>
                <a:lnTo>
                  <a:pt x="4502347" y="306"/>
                </a:lnTo>
                <a:lnTo>
                  <a:pt x="4457300" y="0"/>
                </a:lnTo>
                <a:close/>
              </a:path>
            </a:pathLst>
          </a:custGeom>
          <a:solidFill>
            <a:srgbClr val="FFFFFF"/>
          </a:solidFill>
        </p:spPr>
        <p:txBody>
          <a:bodyPr wrap="square" lIns="0" tIns="0" rIns="0" bIns="0" rtlCol="0"/>
          <a:lstStyle/>
          <a:p>
            <a:endParaRPr sz="1092"/>
          </a:p>
        </p:txBody>
      </p:sp>
      <p:sp>
        <p:nvSpPr>
          <p:cNvPr id="15" name="object 15"/>
          <p:cNvSpPr txBox="1"/>
          <p:nvPr/>
        </p:nvSpPr>
        <p:spPr>
          <a:xfrm>
            <a:off x="1371599" y="3429000"/>
            <a:ext cx="1777041" cy="1465010"/>
          </a:xfrm>
          <a:prstGeom prst="rect">
            <a:avLst/>
          </a:prstGeom>
        </p:spPr>
        <p:txBody>
          <a:bodyPr vert="horz" wrap="square" lIns="0" tIns="246056" rIns="0" bIns="0" rtlCol="0">
            <a:spAutoFit/>
          </a:bodyPr>
          <a:lstStyle/>
          <a:p>
            <a:pPr marL="7701">
              <a:spcBef>
                <a:spcPts val="1937"/>
              </a:spcBef>
            </a:pPr>
            <a:endParaRPr sz="6003" dirty="0">
              <a:latin typeface="Arial"/>
              <a:cs typeface="Arial"/>
            </a:endParaRPr>
          </a:p>
          <a:p>
            <a:pPr marL="11552">
              <a:spcBef>
                <a:spcPts val="485"/>
              </a:spcBef>
            </a:pPr>
            <a:endParaRPr sz="1486" dirty="0">
              <a:latin typeface="Trebuchet MS"/>
              <a:cs typeface="Trebuchet MS"/>
            </a:endParaRPr>
          </a:p>
        </p:txBody>
      </p:sp>
      <p:pic>
        <p:nvPicPr>
          <p:cNvPr id="18" name="Imagen 17">
            <a:extLst>
              <a:ext uri="{FF2B5EF4-FFF2-40B4-BE49-F238E27FC236}">
                <a16:creationId xmlns:a16="http://schemas.microsoft.com/office/drawing/2014/main" id="{DEC74BAD-F144-4157-9A34-A2D64F2C59B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14194" y="203727"/>
            <a:ext cx="1285732" cy="642866"/>
          </a:xfrm>
          <a:prstGeom prst="rect">
            <a:avLst/>
          </a:prstGeom>
        </p:spPr>
      </p:pic>
    </p:spTree>
    <p:extLst>
      <p:ext uri="{BB962C8B-B14F-4D97-AF65-F5344CB8AC3E}">
        <p14:creationId xmlns:p14="http://schemas.microsoft.com/office/powerpoint/2010/main" val="41688920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2191144" cy="6857615"/>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chemeClr val="tx2">
              <a:lumMod val="90000"/>
            </a:schemeClr>
          </a:solidFill>
        </p:spPr>
        <p:txBody>
          <a:bodyPr wrap="square" lIns="0" tIns="0" rIns="0" bIns="0" rtlCol="0"/>
          <a:lstStyle/>
          <a:p>
            <a:endParaRPr sz="1092" dirty="0"/>
          </a:p>
        </p:txBody>
      </p:sp>
      <p:sp>
        <p:nvSpPr>
          <p:cNvPr id="4" name="object 4"/>
          <p:cNvSpPr txBox="1">
            <a:spLocks noGrp="1"/>
          </p:cNvSpPr>
          <p:nvPr>
            <p:ph type="title"/>
          </p:nvPr>
        </p:nvSpPr>
        <p:spPr>
          <a:xfrm>
            <a:off x="384976" y="432370"/>
            <a:ext cx="10685820" cy="7735268"/>
          </a:xfrm>
          <a:prstGeom prst="rect">
            <a:avLst/>
          </a:prstGeom>
        </p:spPr>
        <p:txBody>
          <a:bodyPr vert="horz" wrap="square" lIns="0" tIns="6931" rIns="0" bIns="0" rtlCol="0">
            <a:spAutoFit/>
          </a:bodyPr>
          <a:lstStyle/>
          <a:p>
            <a:r>
              <a:rPr lang="es-ES" sz="3200" dirty="0">
                <a:solidFill>
                  <a:srgbClr val="E65014"/>
                </a:solidFill>
              </a:rPr>
              <a:t>CASUÍSTICAS VARIAS A TENER EN CUENTA</a:t>
            </a:r>
            <a:br>
              <a:rPr lang="es-ES" sz="3200" dirty="0">
                <a:solidFill>
                  <a:srgbClr val="E65014"/>
                </a:solidFill>
              </a:rPr>
            </a:br>
            <a:br>
              <a:rPr lang="es-ES" sz="3200" dirty="0">
                <a:solidFill>
                  <a:srgbClr val="E65014"/>
                </a:solidFill>
              </a:rPr>
            </a:br>
            <a:r>
              <a:rPr lang="es-ES" sz="2400" b="1" dirty="0"/>
              <a:t>RATIFICACIÓN DEL DICTAMEN FAVORABLE DE OTRA CEI</a:t>
            </a:r>
            <a:br>
              <a:rPr lang="es-ES" sz="2000" b="1" dirty="0"/>
            </a:br>
            <a:br>
              <a:rPr lang="es-ES" sz="2800" dirty="0"/>
            </a:br>
            <a:r>
              <a:rPr lang="es-ES" sz="2000" dirty="0"/>
              <a:t>Cuando un </a:t>
            </a:r>
            <a:r>
              <a:rPr lang="es-ES" sz="2000" b="1" dirty="0">
                <a:solidFill>
                  <a:schemeClr val="bg2"/>
                </a:solidFill>
              </a:rPr>
              <a:t>IP</a:t>
            </a:r>
            <a:r>
              <a:rPr lang="es-ES" sz="2000" dirty="0"/>
              <a:t> dispone de un dictamen favorable de otra CEI, puede solicitar la </a:t>
            </a:r>
            <a:r>
              <a:rPr lang="es-ES" sz="2000" b="1" dirty="0">
                <a:solidFill>
                  <a:schemeClr val="bg2"/>
                </a:solidFill>
              </a:rPr>
              <a:t>RATIFICACIÓN</a:t>
            </a:r>
            <a:r>
              <a:rPr lang="es-ES" sz="2000" dirty="0"/>
              <a:t> de ese dictamen a la CEID.</a:t>
            </a:r>
            <a:br>
              <a:rPr lang="es-ES" sz="2000" dirty="0"/>
            </a:br>
            <a:br>
              <a:rPr lang="es-ES" sz="2000" dirty="0"/>
            </a:br>
            <a:r>
              <a:rPr lang="es-ES" sz="2000" dirty="0"/>
              <a:t>Se solicita a través del portal, REGISTRANDO el proyecto y adjuntando la documentación: </a:t>
            </a:r>
            <a:br>
              <a:rPr lang="es-ES" sz="2000" dirty="0"/>
            </a:br>
            <a:br>
              <a:rPr lang="es-ES" sz="2000" dirty="0"/>
            </a:br>
            <a:r>
              <a:rPr lang="es-ES" sz="2000" dirty="0"/>
              <a:t>Memoria, consentimiento informado, formulario RAT, documento de compromiso de confidencialidad, CVN de los miembros externos del grupo investigador, y además:</a:t>
            </a:r>
            <a:br>
              <a:rPr lang="es-ES" sz="2000" dirty="0"/>
            </a:br>
            <a:br>
              <a:rPr lang="es-ES" sz="2000" dirty="0"/>
            </a:br>
            <a:r>
              <a:rPr lang="es-ES" sz="2000" dirty="0"/>
              <a:t>Dictamen del informe favorable de la otra CEI</a:t>
            </a:r>
            <a:br>
              <a:rPr lang="es-ES" sz="2000" dirty="0"/>
            </a:br>
            <a:r>
              <a:rPr lang="es-ES" sz="2000" dirty="0"/>
              <a:t>Documento con el título del proyecto, nombre del IP y miembros del grupo investigador que solicitaron la evaluación a la otra CEI.</a:t>
            </a:r>
            <a:br>
              <a:rPr lang="es-ES" sz="2000" dirty="0"/>
            </a:br>
            <a:r>
              <a:rPr lang="es-ES" sz="2000" dirty="0"/>
              <a:t>Declaración responsable del IP de todo lo anterior, dando fe que los datos expuestos son veraces y que no ha habido modificaciones relevantes posteriores a ese dictamen favorable. </a:t>
            </a:r>
            <a:br>
              <a:rPr lang="es-ES" sz="1800" dirty="0"/>
            </a:br>
            <a:br>
              <a:rPr lang="es-ES" sz="1800" dirty="0"/>
            </a:br>
            <a:br>
              <a:rPr lang="es-ES" sz="1800" dirty="0"/>
            </a:br>
            <a:br>
              <a:rPr lang="es-ES" sz="1800" dirty="0"/>
            </a:br>
            <a:br>
              <a:rPr lang="es-ES" sz="2800" dirty="0"/>
            </a:br>
            <a:br>
              <a:rPr lang="es-ES" sz="2000" dirty="0"/>
            </a:br>
            <a:br>
              <a:rPr lang="es-ES" sz="2000" dirty="0"/>
            </a:br>
            <a:br>
              <a:rPr lang="es-ES" sz="2000" dirty="0"/>
            </a:br>
            <a:br>
              <a:rPr lang="es-ES" sz="2000" dirty="0"/>
            </a:br>
            <a:endParaRPr sz="2000" dirty="0"/>
          </a:p>
        </p:txBody>
      </p:sp>
      <p:sp>
        <p:nvSpPr>
          <p:cNvPr id="6" name="object 6"/>
          <p:cNvSpPr txBox="1"/>
          <p:nvPr/>
        </p:nvSpPr>
        <p:spPr>
          <a:xfrm>
            <a:off x="5365631" y="3429000"/>
            <a:ext cx="1733909" cy="2115689"/>
          </a:xfrm>
          <a:prstGeom prst="rect">
            <a:avLst/>
          </a:prstGeom>
        </p:spPr>
        <p:txBody>
          <a:bodyPr vert="horz" wrap="square" lIns="0" tIns="244901" rIns="0" bIns="0" rtlCol="0">
            <a:spAutoFit/>
          </a:bodyPr>
          <a:lstStyle/>
          <a:p>
            <a:pPr marL="7701" marR="3081">
              <a:spcBef>
                <a:spcPts val="464"/>
              </a:spcBef>
            </a:pPr>
            <a:endParaRPr lang="es-ES" sz="1486" spc="18" dirty="0">
              <a:solidFill>
                <a:srgbClr val="FFFFFF"/>
              </a:solidFill>
              <a:latin typeface="Trebuchet MS"/>
              <a:cs typeface="Trebuchet MS"/>
            </a:endParaRPr>
          </a:p>
          <a:p>
            <a:pPr marL="7701">
              <a:spcBef>
                <a:spcPts val="1928"/>
              </a:spcBef>
            </a:pPr>
            <a:endParaRPr lang="es-ES" sz="6003" b="1" spc="15" dirty="0">
              <a:solidFill>
                <a:srgbClr val="E65014"/>
              </a:solidFill>
              <a:latin typeface="Arial"/>
              <a:cs typeface="Arial"/>
            </a:endParaRPr>
          </a:p>
          <a:p>
            <a:pPr marL="7701">
              <a:spcBef>
                <a:spcPts val="1928"/>
              </a:spcBef>
            </a:pPr>
            <a:endParaRPr sz="1486" spc="18" dirty="0">
              <a:solidFill>
                <a:srgbClr val="FFFFFF"/>
              </a:solidFill>
              <a:latin typeface="Trebuchet MS"/>
              <a:cs typeface="Trebuchet MS"/>
            </a:endParaRPr>
          </a:p>
        </p:txBody>
      </p:sp>
      <p:sp>
        <p:nvSpPr>
          <p:cNvPr id="9" name="object 9"/>
          <p:cNvSpPr/>
          <p:nvPr/>
        </p:nvSpPr>
        <p:spPr>
          <a:xfrm>
            <a:off x="10670875" y="5305244"/>
            <a:ext cx="1892061" cy="1552755"/>
          </a:xfrm>
          <a:custGeom>
            <a:avLst/>
            <a:gdLst/>
            <a:ahLst/>
            <a:cxnLst/>
            <a:rect l="l" t="t" r="r" b="b"/>
            <a:pathLst>
              <a:path w="6327775" h="3678554">
                <a:moveTo>
                  <a:pt x="4457300" y="0"/>
                </a:moveTo>
                <a:lnTo>
                  <a:pt x="4412252" y="306"/>
                </a:lnTo>
                <a:lnTo>
                  <a:pt x="4367212" y="1227"/>
                </a:lnTo>
                <a:lnTo>
                  <a:pt x="4322185" y="2761"/>
                </a:lnTo>
                <a:lnTo>
                  <a:pt x="4277178" y="4910"/>
                </a:lnTo>
                <a:lnTo>
                  <a:pt x="4232199" y="7671"/>
                </a:lnTo>
                <a:lnTo>
                  <a:pt x="4187254" y="11047"/>
                </a:lnTo>
                <a:lnTo>
                  <a:pt x="4142349" y="15037"/>
                </a:lnTo>
                <a:lnTo>
                  <a:pt x="4097493" y="19640"/>
                </a:lnTo>
                <a:lnTo>
                  <a:pt x="4052691" y="24857"/>
                </a:lnTo>
                <a:lnTo>
                  <a:pt x="4007950" y="30687"/>
                </a:lnTo>
                <a:lnTo>
                  <a:pt x="3963277" y="37132"/>
                </a:lnTo>
                <a:lnTo>
                  <a:pt x="3918679" y="44190"/>
                </a:lnTo>
                <a:lnTo>
                  <a:pt x="3874163" y="51862"/>
                </a:lnTo>
                <a:lnTo>
                  <a:pt x="3829735" y="60148"/>
                </a:lnTo>
                <a:lnTo>
                  <a:pt x="3785403" y="69047"/>
                </a:lnTo>
                <a:lnTo>
                  <a:pt x="3741172" y="78561"/>
                </a:lnTo>
                <a:lnTo>
                  <a:pt x="3697051" y="88688"/>
                </a:lnTo>
                <a:lnTo>
                  <a:pt x="3653046" y="99428"/>
                </a:lnTo>
                <a:lnTo>
                  <a:pt x="3609163" y="110783"/>
                </a:lnTo>
                <a:lnTo>
                  <a:pt x="3565409" y="122751"/>
                </a:lnTo>
                <a:lnTo>
                  <a:pt x="3521792" y="135333"/>
                </a:lnTo>
                <a:lnTo>
                  <a:pt x="3478318" y="148529"/>
                </a:lnTo>
                <a:lnTo>
                  <a:pt x="3434993" y="162339"/>
                </a:lnTo>
                <a:lnTo>
                  <a:pt x="3391825" y="176762"/>
                </a:lnTo>
                <a:lnTo>
                  <a:pt x="3348821" y="191799"/>
                </a:lnTo>
                <a:lnTo>
                  <a:pt x="3305987" y="207450"/>
                </a:lnTo>
                <a:lnTo>
                  <a:pt x="3263329" y="223715"/>
                </a:lnTo>
                <a:lnTo>
                  <a:pt x="3220856" y="240593"/>
                </a:lnTo>
                <a:lnTo>
                  <a:pt x="3178573" y="258085"/>
                </a:lnTo>
                <a:lnTo>
                  <a:pt x="3136488" y="276191"/>
                </a:lnTo>
                <a:lnTo>
                  <a:pt x="3094607" y="294911"/>
                </a:lnTo>
                <a:lnTo>
                  <a:pt x="3052938" y="314244"/>
                </a:lnTo>
                <a:lnTo>
                  <a:pt x="3011486" y="334191"/>
                </a:lnTo>
                <a:lnTo>
                  <a:pt x="2970259" y="354752"/>
                </a:lnTo>
                <a:lnTo>
                  <a:pt x="2929263" y="375927"/>
                </a:lnTo>
                <a:lnTo>
                  <a:pt x="2888506" y="397715"/>
                </a:lnTo>
                <a:lnTo>
                  <a:pt x="2847994" y="420117"/>
                </a:lnTo>
                <a:lnTo>
                  <a:pt x="2807734" y="443133"/>
                </a:lnTo>
                <a:lnTo>
                  <a:pt x="2767732" y="466763"/>
                </a:lnTo>
                <a:lnTo>
                  <a:pt x="2727997" y="491007"/>
                </a:lnTo>
                <a:lnTo>
                  <a:pt x="2688533" y="515864"/>
                </a:lnTo>
                <a:lnTo>
                  <a:pt x="2649349" y="541335"/>
                </a:lnTo>
                <a:lnTo>
                  <a:pt x="2610451" y="567420"/>
                </a:lnTo>
                <a:lnTo>
                  <a:pt x="2571846" y="594118"/>
                </a:lnTo>
                <a:lnTo>
                  <a:pt x="2533540" y="621430"/>
                </a:lnTo>
                <a:lnTo>
                  <a:pt x="2495541" y="649356"/>
                </a:lnTo>
                <a:lnTo>
                  <a:pt x="2457855" y="677896"/>
                </a:lnTo>
                <a:lnTo>
                  <a:pt x="2420489" y="707050"/>
                </a:lnTo>
                <a:lnTo>
                  <a:pt x="2383450" y="736817"/>
                </a:lnTo>
                <a:lnTo>
                  <a:pt x="2346744" y="767198"/>
                </a:lnTo>
                <a:lnTo>
                  <a:pt x="2310379" y="798193"/>
                </a:lnTo>
                <a:lnTo>
                  <a:pt x="2274362" y="829801"/>
                </a:lnTo>
                <a:lnTo>
                  <a:pt x="2238698" y="862024"/>
                </a:lnTo>
                <a:lnTo>
                  <a:pt x="2203396" y="894860"/>
                </a:lnTo>
                <a:lnTo>
                  <a:pt x="2168461" y="928310"/>
                </a:lnTo>
                <a:lnTo>
                  <a:pt x="2133900" y="962373"/>
                </a:lnTo>
                <a:lnTo>
                  <a:pt x="835689" y="2260585"/>
                </a:lnTo>
                <a:lnTo>
                  <a:pt x="801625" y="2295145"/>
                </a:lnTo>
                <a:lnTo>
                  <a:pt x="768175" y="2330080"/>
                </a:lnTo>
                <a:lnTo>
                  <a:pt x="735338" y="2365383"/>
                </a:lnTo>
                <a:lnTo>
                  <a:pt x="703116" y="2401046"/>
                </a:lnTo>
                <a:lnTo>
                  <a:pt x="671507" y="2437064"/>
                </a:lnTo>
                <a:lnTo>
                  <a:pt x="640512" y="2473429"/>
                </a:lnTo>
                <a:lnTo>
                  <a:pt x="610130" y="2510134"/>
                </a:lnTo>
                <a:lnTo>
                  <a:pt x="580363" y="2547173"/>
                </a:lnTo>
                <a:lnTo>
                  <a:pt x="551209" y="2584539"/>
                </a:lnTo>
                <a:lnTo>
                  <a:pt x="522669" y="2622225"/>
                </a:lnTo>
                <a:lnTo>
                  <a:pt x="494743" y="2660224"/>
                </a:lnTo>
                <a:lnTo>
                  <a:pt x="467430" y="2698530"/>
                </a:lnTo>
                <a:lnTo>
                  <a:pt x="440732" y="2737135"/>
                </a:lnTo>
                <a:lnTo>
                  <a:pt x="414647" y="2776033"/>
                </a:lnTo>
                <a:lnTo>
                  <a:pt x="389176" y="2815217"/>
                </a:lnTo>
                <a:lnTo>
                  <a:pt x="364318" y="2854681"/>
                </a:lnTo>
                <a:lnTo>
                  <a:pt x="340074" y="2894417"/>
                </a:lnTo>
                <a:lnTo>
                  <a:pt x="316444" y="2934418"/>
                </a:lnTo>
                <a:lnTo>
                  <a:pt x="293428" y="2974678"/>
                </a:lnTo>
                <a:lnTo>
                  <a:pt x="271026" y="3015190"/>
                </a:lnTo>
                <a:lnTo>
                  <a:pt x="249237" y="3055947"/>
                </a:lnTo>
                <a:lnTo>
                  <a:pt x="228062" y="3096942"/>
                </a:lnTo>
                <a:lnTo>
                  <a:pt x="207501" y="3138170"/>
                </a:lnTo>
                <a:lnTo>
                  <a:pt x="187554" y="3179621"/>
                </a:lnTo>
                <a:lnTo>
                  <a:pt x="168221" y="3221291"/>
                </a:lnTo>
                <a:lnTo>
                  <a:pt x="149501" y="3263172"/>
                </a:lnTo>
                <a:lnTo>
                  <a:pt x="131395" y="3305257"/>
                </a:lnTo>
                <a:lnTo>
                  <a:pt x="113902" y="3347539"/>
                </a:lnTo>
                <a:lnTo>
                  <a:pt x="97024" y="3390012"/>
                </a:lnTo>
                <a:lnTo>
                  <a:pt x="80759" y="3432670"/>
                </a:lnTo>
                <a:lnTo>
                  <a:pt x="65108" y="3475504"/>
                </a:lnTo>
                <a:lnTo>
                  <a:pt x="50071" y="3518508"/>
                </a:lnTo>
                <a:lnTo>
                  <a:pt x="35648" y="3561676"/>
                </a:lnTo>
                <a:lnTo>
                  <a:pt x="21838" y="3605000"/>
                </a:lnTo>
                <a:lnTo>
                  <a:pt x="8642" y="3648474"/>
                </a:lnTo>
                <a:lnTo>
                  <a:pt x="0" y="3678434"/>
                </a:lnTo>
                <a:lnTo>
                  <a:pt x="6327226" y="3678434"/>
                </a:lnTo>
                <a:lnTo>
                  <a:pt x="6327226" y="583383"/>
                </a:lnTo>
                <a:lnTo>
                  <a:pt x="6304144" y="567420"/>
                </a:lnTo>
                <a:lnTo>
                  <a:pt x="6265246" y="541335"/>
                </a:lnTo>
                <a:lnTo>
                  <a:pt x="6226062" y="515864"/>
                </a:lnTo>
                <a:lnTo>
                  <a:pt x="6186599" y="491007"/>
                </a:lnTo>
                <a:lnTo>
                  <a:pt x="6146863" y="466763"/>
                </a:lnTo>
                <a:lnTo>
                  <a:pt x="6106862" y="443133"/>
                </a:lnTo>
                <a:lnTo>
                  <a:pt x="6066602" y="420117"/>
                </a:lnTo>
                <a:lnTo>
                  <a:pt x="6026090" y="397715"/>
                </a:lnTo>
                <a:lnTo>
                  <a:pt x="5985333" y="375927"/>
                </a:lnTo>
                <a:lnTo>
                  <a:pt x="5944338" y="354752"/>
                </a:lnTo>
                <a:lnTo>
                  <a:pt x="5903111" y="334191"/>
                </a:lnTo>
                <a:lnTo>
                  <a:pt x="5861659" y="314244"/>
                </a:lnTo>
                <a:lnTo>
                  <a:pt x="5819989" y="294911"/>
                </a:lnTo>
                <a:lnTo>
                  <a:pt x="5778109" y="276191"/>
                </a:lnTo>
                <a:lnTo>
                  <a:pt x="5736024" y="258085"/>
                </a:lnTo>
                <a:lnTo>
                  <a:pt x="5693741" y="240593"/>
                </a:lnTo>
                <a:lnTo>
                  <a:pt x="5651268" y="223715"/>
                </a:lnTo>
                <a:lnTo>
                  <a:pt x="5608611" y="207450"/>
                </a:lnTo>
                <a:lnTo>
                  <a:pt x="5565777" y="191799"/>
                </a:lnTo>
                <a:lnTo>
                  <a:pt x="5522773" y="176762"/>
                </a:lnTo>
                <a:lnTo>
                  <a:pt x="5479605" y="162339"/>
                </a:lnTo>
                <a:lnTo>
                  <a:pt x="5436280" y="148529"/>
                </a:lnTo>
                <a:lnTo>
                  <a:pt x="5392806" y="135333"/>
                </a:lnTo>
                <a:lnTo>
                  <a:pt x="5349189" y="122751"/>
                </a:lnTo>
                <a:lnTo>
                  <a:pt x="5305436" y="110783"/>
                </a:lnTo>
                <a:lnTo>
                  <a:pt x="5261553" y="99428"/>
                </a:lnTo>
                <a:lnTo>
                  <a:pt x="5217547" y="88688"/>
                </a:lnTo>
                <a:lnTo>
                  <a:pt x="5173426" y="78561"/>
                </a:lnTo>
                <a:lnTo>
                  <a:pt x="5129196" y="69047"/>
                </a:lnTo>
                <a:lnTo>
                  <a:pt x="5084864" y="60148"/>
                </a:lnTo>
                <a:lnTo>
                  <a:pt x="5040436" y="51862"/>
                </a:lnTo>
                <a:lnTo>
                  <a:pt x="4995920" y="44190"/>
                </a:lnTo>
                <a:lnTo>
                  <a:pt x="4951322" y="37132"/>
                </a:lnTo>
                <a:lnTo>
                  <a:pt x="4906649" y="30687"/>
                </a:lnTo>
                <a:lnTo>
                  <a:pt x="4861908" y="24857"/>
                </a:lnTo>
                <a:lnTo>
                  <a:pt x="4817106" y="19640"/>
                </a:lnTo>
                <a:lnTo>
                  <a:pt x="4772250" y="15037"/>
                </a:lnTo>
                <a:lnTo>
                  <a:pt x="4727345" y="11047"/>
                </a:lnTo>
                <a:lnTo>
                  <a:pt x="4682400" y="7671"/>
                </a:lnTo>
                <a:lnTo>
                  <a:pt x="4637421" y="4910"/>
                </a:lnTo>
                <a:lnTo>
                  <a:pt x="4592414" y="2761"/>
                </a:lnTo>
                <a:lnTo>
                  <a:pt x="4547388" y="1227"/>
                </a:lnTo>
                <a:lnTo>
                  <a:pt x="4502347" y="306"/>
                </a:lnTo>
                <a:lnTo>
                  <a:pt x="4457300" y="0"/>
                </a:lnTo>
                <a:close/>
              </a:path>
            </a:pathLst>
          </a:custGeom>
          <a:solidFill>
            <a:srgbClr val="FFFFFF"/>
          </a:solidFill>
        </p:spPr>
        <p:txBody>
          <a:bodyPr wrap="square" lIns="0" tIns="0" rIns="0" bIns="0" rtlCol="0"/>
          <a:lstStyle/>
          <a:p>
            <a:endParaRPr sz="1092"/>
          </a:p>
        </p:txBody>
      </p:sp>
      <p:sp>
        <p:nvSpPr>
          <p:cNvPr id="15" name="object 15"/>
          <p:cNvSpPr txBox="1"/>
          <p:nvPr/>
        </p:nvSpPr>
        <p:spPr>
          <a:xfrm>
            <a:off x="1371599" y="3429000"/>
            <a:ext cx="1777041" cy="1465010"/>
          </a:xfrm>
          <a:prstGeom prst="rect">
            <a:avLst/>
          </a:prstGeom>
        </p:spPr>
        <p:txBody>
          <a:bodyPr vert="horz" wrap="square" lIns="0" tIns="246056" rIns="0" bIns="0" rtlCol="0">
            <a:spAutoFit/>
          </a:bodyPr>
          <a:lstStyle/>
          <a:p>
            <a:pPr marL="7701">
              <a:spcBef>
                <a:spcPts val="1937"/>
              </a:spcBef>
            </a:pPr>
            <a:endParaRPr sz="6003" dirty="0">
              <a:latin typeface="Arial"/>
              <a:cs typeface="Arial"/>
            </a:endParaRPr>
          </a:p>
          <a:p>
            <a:pPr marL="11552">
              <a:spcBef>
                <a:spcPts val="485"/>
              </a:spcBef>
            </a:pPr>
            <a:endParaRPr sz="1486" dirty="0">
              <a:latin typeface="Trebuchet MS"/>
              <a:cs typeface="Trebuchet MS"/>
            </a:endParaRPr>
          </a:p>
        </p:txBody>
      </p:sp>
      <p:pic>
        <p:nvPicPr>
          <p:cNvPr id="18" name="Imagen 17">
            <a:extLst>
              <a:ext uri="{FF2B5EF4-FFF2-40B4-BE49-F238E27FC236}">
                <a16:creationId xmlns:a16="http://schemas.microsoft.com/office/drawing/2014/main" id="{DEC74BAD-F144-4157-9A34-A2D64F2C59B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14194" y="203727"/>
            <a:ext cx="1285732" cy="642866"/>
          </a:xfrm>
          <a:prstGeom prst="rect">
            <a:avLst/>
          </a:prstGeom>
        </p:spPr>
      </p:pic>
    </p:spTree>
    <p:extLst>
      <p:ext uri="{BB962C8B-B14F-4D97-AF65-F5344CB8AC3E}">
        <p14:creationId xmlns:p14="http://schemas.microsoft.com/office/powerpoint/2010/main" val="40199480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385"/>
            <a:ext cx="12191144" cy="6857615"/>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chemeClr val="tx2">
              <a:lumMod val="90000"/>
            </a:schemeClr>
          </a:solidFill>
        </p:spPr>
        <p:txBody>
          <a:bodyPr wrap="square" lIns="0" tIns="0" rIns="0" bIns="0" rtlCol="0"/>
          <a:lstStyle/>
          <a:p>
            <a:endParaRPr sz="1092" dirty="0"/>
          </a:p>
        </p:txBody>
      </p:sp>
      <p:sp>
        <p:nvSpPr>
          <p:cNvPr id="4" name="object 4"/>
          <p:cNvSpPr txBox="1">
            <a:spLocks noGrp="1"/>
          </p:cNvSpPr>
          <p:nvPr>
            <p:ph type="title"/>
          </p:nvPr>
        </p:nvSpPr>
        <p:spPr>
          <a:xfrm>
            <a:off x="580278" y="271762"/>
            <a:ext cx="10685820" cy="5713176"/>
          </a:xfrm>
          <a:prstGeom prst="rect">
            <a:avLst/>
          </a:prstGeom>
        </p:spPr>
        <p:txBody>
          <a:bodyPr vert="horz" wrap="square" lIns="0" tIns="6931" rIns="0" bIns="0" rtlCol="0">
            <a:spAutoFit/>
          </a:bodyPr>
          <a:lstStyle/>
          <a:p>
            <a:r>
              <a:rPr lang="es-ES" sz="3200" dirty="0">
                <a:solidFill>
                  <a:srgbClr val="E65014"/>
                </a:solidFill>
              </a:rPr>
              <a:t>CASUÍSTICAS VARIAS A TENER EN CUENTA</a:t>
            </a:r>
            <a:br>
              <a:rPr lang="es-ES" sz="3200" dirty="0">
                <a:solidFill>
                  <a:srgbClr val="E65014"/>
                </a:solidFill>
              </a:rPr>
            </a:br>
            <a:br>
              <a:rPr lang="es-ES" sz="3200" dirty="0">
                <a:solidFill>
                  <a:srgbClr val="E65014"/>
                </a:solidFill>
              </a:rPr>
            </a:br>
            <a:r>
              <a:rPr lang="es-ES" sz="2400" b="1" dirty="0"/>
              <a:t>RATIFICACIÓN DEL DICTAMEN FAVORABLE DE OTRA CEI</a:t>
            </a:r>
            <a:br>
              <a:rPr lang="es-ES" sz="2000" b="1" dirty="0"/>
            </a:br>
            <a:br>
              <a:rPr lang="es-ES" sz="2800" dirty="0"/>
            </a:br>
            <a:br>
              <a:rPr lang="es-ES" sz="2400" dirty="0"/>
            </a:br>
            <a:r>
              <a:rPr lang="es-ES" sz="2800" b="1" dirty="0">
                <a:solidFill>
                  <a:schemeClr val="bg2"/>
                </a:solidFill>
              </a:rPr>
              <a:t>REQUISITO INDISPENSABLE: </a:t>
            </a:r>
            <a:br>
              <a:rPr lang="es-ES" sz="2800" b="1" dirty="0">
                <a:solidFill>
                  <a:schemeClr val="bg2"/>
                </a:solidFill>
              </a:rPr>
            </a:br>
            <a:br>
              <a:rPr lang="es-ES" sz="2800" b="1" dirty="0">
                <a:solidFill>
                  <a:schemeClr val="bg2"/>
                </a:solidFill>
              </a:rPr>
            </a:br>
            <a:r>
              <a:rPr lang="es-ES" sz="2800" b="1" dirty="0"/>
              <a:t>Que el IP del dictamen favorable de la otra CEI pertenezca al grupo investigador de la solicitud de ratificación a la CEID de la Universidad Internacional de Valencia.</a:t>
            </a:r>
            <a:br>
              <a:rPr lang="es-ES" sz="1800" dirty="0"/>
            </a:br>
            <a:br>
              <a:rPr lang="es-ES" sz="2800" dirty="0"/>
            </a:br>
            <a:br>
              <a:rPr lang="es-ES" sz="2000" dirty="0"/>
            </a:br>
            <a:br>
              <a:rPr lang="es-ES" sz="2000" dirty="0"/>
            </a:br>
            <a:br>
              <a:rPr lang="es-ES" sz="2000" dirty="0"/>
            </a:br>
            <a:br>
              <a:rPr lang="es-ES" sz="2000" dirty="0"/>
            </a:br>
            <a:endParaRPr sz="2000" dirty="0"/>
          </a:p>
        </p:txBody>
      </p:sp>
      <p:sp>
        <p:nvSpPr>
          <p:cNvPr id="6" name="object 6"/>
          <p:cNvSpPr txBox="1"/>
          <p:nvPr/>
        </p:nvSpPr>
        <p:spPr>
          <a:xfrm>
            <a:off x="5365631" y="3429000"/>
            <a:ext cx="1733909" cy="2115689"/>
          </a:xfrm>
          <a:prstGeom prst="rect">
            <a:avLst/>
          </a:prstGeom>
        </p:spPr>
        <p:txBody>
          <a:bodyPr vert="horz" wrap="square" lIns="0" tIns="244901" rIns="0" bIns="0" rtlCol="0">
            <a:spAutoFit/>
          </a:bodyPr>
          <a:lstStyle/>
          <a:p>
            <a:pPr marL="7701" marR="3081">
              <a:spcBef>
                <a:spcPts val="464"/>
              </a:spcBef>
            </a:pPr>
            <a:endParaRPr lang="es-ES" sz="1486" spc="18" dirty="0">
              <a:solidFill>
                <a:srgbClr val="FFFFFF"/>
              </a:solidFill>
              <a:latin typeface="Trebuchet MS"/>
              <a:cs typeface="Trebuchet MS"/>
            </a:endParaRPr>
          </a:p>
          <a:p>
            <a:pPr marL="7701">
              <a:spcBef>
                <a:spcPts val="1928"/>
              </a:spcBef>
            </a:pPr>
            <a:endParaRPr lang="es-ES" sz="6003" b="1" spc="15" dirty="0">
              <a:solidFill>
                <a:srgbClr val="E65014"/>
              </a:solidFill>
              <a:latin typeface="Arial"/>
              <a:cs typeface="Arial"/>
            </a:endParaRPr>
          </a:p>
          <a:p>
            <a:pPr marL="7701">
              <a:spcBef>
                <a:spcPts val="1928"/>
              </a:spcBef>
            </a:pPr>
            <a:endParaRPr sz="1486" spc="18" dirty="0">
              <a:solidFill>
                <a:srgbClr val="FFFFFF"/>
              </a:solidFill>
              <a:latin typeface="Trebuchet MS"/>
              <a:cs typeface="Trebuchet MS"/>
            </a:endParaRPr>
          </a:p>
        </p:txBody>
      </p:sp>
      <p:sp>
        <p:nvSpPr>
          <p:cNvPr id="9" name="object 9"/>
          <p:cNvSpPr/>
          <p:nvPr/>
        </p:nvSpPr>
        <p:spPr>
          <a:xfrm>
            <a:off x="10670875" y="5305244"/>
            <a:ext cx="1892061" cy="1552755"/>
          </a:xfrm>
          <a:custGeom>
            <a:avLst/>
            <a:gdLst/>
            <a:ahLst/>
            <a:cxnLst/>
            <a:rect l="l" t="t" r="r" b="b"/>
            <a:pathLst>
              <a:path w="6327775" h="3678554">
                <a:moveTo>
                  <a:pt x="4457300" y="0"/>
                </a:moveTo>
                <a:lnTo>
                  <a:pt x="4412252" y="306"/>
                </a:lnTo>
                <a:lnTo>
                  <a:pt x="4367212" y="1227"/>
                </a:lnTo>
                <a:lnTo>
                  <a:pt x="4322185" y="2761"/>
                </a:lnTo>
                <a:lnTo>
                  <a:pt x="4277178" y="4910"/>
                </a:lnTo>
                <a:lnTo>
                  <a:pt x="4232199" y="7671"/>
                </a:lnTo>
                <a:lnTo>
                  <a:pt x="4187254" y="11047"/>
                </a:lnTo>
                <a:lnTo>
                  <a:pt x="4142349" y="15037"/>
                </a:lnTo>
                <a:lnTo>
                  <a:pt x="4097493" y="19640"/>
                </a:lnTo>
                <a:lnTo>
                  <a:pt x="4052691" y="24857"/>
                </a:lnTo>
                <a:lnTo>
                  <a:pt x="4007950" y="30687"/>
                </a:lnTo>
                <a:lnTo>
                  <a:pt x="3963277" y="37132"/>
                </a:lnTo>
                <a:lnTo>
                  <a:pt x="3918679" y="44190"/>
                </a:lnTo>
                <a:lnTo>
                  <a:pt x="3874163" y="51862"/>
                </a:lnTo>
                <a:lnTo>
                  <a:pt x="3829735" y="60148"/>
                </a:lnTo>
                <a:lnTo>
                  <a:pt x="3785403" y="69047"/>
                </a:lnTo>
                <a:lnTo>
                  <a:pt x="3741172" y="78561"/>
                </a:lnTo>
                <a:lnTo>
                  <a:pt x="3697051" y="88688"/>
                </a:lnTo>
                <a:lnTo>
                  <a:pt x="3653046" y="99428"/>
                </a:lnTo>
                <a:lnTo>
                  <a:pt x="3609163" y="110783"/>
                </a:lnTo>
                <a:lnTo>
                  <a:pt x="3565409" y="122751"/>
                </a:lnTo>
                <a:lnTo>
                  <a:pt x="3521792" y="135333"/>
                </a:lnTo>
                <a:lnTo>
                  <a:pt x="3478318" y="148529"/>
                </a:lnTo>
                <a:lnTo>
                  <a:pt x="3434993" y="162339"/>
                </a:lnTo>
                <a:lnTo>
                  <a:pt x="3391825" y="176762"/>
                </a:lnTo>
                <a:lnTo>
                  <a:pt x="3348821" y="191799"/>
                </a:lnTo>
                <a:lnTo>
                  <a:pt x="3305987" y="207450"/>
                </a:lnTo>
                <a:lnTo>
                  <a:pt x="3263329" y="223715"/>
                </a:lnTo>
                <a:lnTo>
                  <a:pt x="3220856" y="240593"/>
                </a:lnTo>
                <a:lnTo>
                  <a:pt x="3178573" y="258085"/>
                </a:lnTo>
                <a:lnTo>
                  <a:pt x="3136488" y="276191"/>
                </a:lnTo>
                <a:lnTo>
                  <a:pt x="3094607" y="294911"/>
                </a:lnTo>
                <a:lnTo>
                  <a:pt x="3052938" y="314244"/>
                </a:lnTo>
                <a:lnTo>
                  <a:pt x="3011486" y="334191"/>
                </a:lnTo>
                <a:lnTo>
                  <a:pt x="2970259" y="354752"/>
                </a:lnTo>
                <a:lnTo>
                  <a:pt x="2929263" y="375927"/>
                </a:lnTo>
                <a:lnTo>
                  <a:pt x="2888506" y="397715"/>
                </a:lnTo>
                <a:lnTo>
                  <a:pt x="2847994" y="420117"/>
                </a:lnTo>
                <a:lnTo>
                  <a:pt x="2807734" y="443133"/>
                </a:lnTo>
                <a:lnTo>
                  <a:pt x="2767732" y="466763"/>
                </a:lnTo>
                <a:lnTo>
                  <a:pt x="2727997" y="491007"/>
                </a:lnTo>
                <a:lnTo>
                  <a:pt x="2688533" y="515864"/>
                </a:lnTo>
                <a:lnTo>
                  <a:pt x="2649349" y="541335"/>
                </a:lnTo>
                <a:lnTo>
                  <a:pt x="2610451" y="567420"/>
                </a:lnTo>
                <a:lnTo>
                  <a:pt x="2571846" y="594118"/>
                </a:lnTo>
                <a:lnTo>
                  <a:pt x="2533540" y="621430"/>
                </a:lnTo>
                <a:lnTo>
                  <a:pt x="2495541" y="649356"/>
                </a:lnTo>
                <a:lnTo>
                  <a:pt x="2457855" y="677896"/>
                </a:lnTo>
                <a:lnTo>
                  <a:pt x="2420489" y="707050"/>
                </a:lnTo>
                <a:lnTo>
                  <a:pt x="2383450" y="736817"/>
                </a:lnTo>
                <a:lnTo>
                  <a:pt x="2346744" y="767198"/>
                </a:lnTo>
                <a:lnTo>
                  <a:pt x="2310379" y="798193"/>
                </a:lnTo>
                <a:lnTo>
                  <a:pt x="2274362" y="829801"/>
                </a:lnTo>
                <a:lnTo>
                  <a:pt x="2238698" y="862024"/>
                </a:lnTo>
                <a:lnTo>
                  <a:pt x="2203396" y="894860"/>
                </a:lnTo>
                <a:lnTo>
                  <a:pt x="2168461" y="928310"/>
                </a:lnTo>
                <a:lnTo>
                  <a:pt x="2133900" y="962373"/>
                </a:lnTo>
                <a:lnTo>
                  <a:pt x="835689" y="2260585"/>
                </a:lnTo>
                <a:lnTo>
                  <a:pt x="801625" y="2295145"/>
                </a:lnTo>
                <a:lnTo>
                  <a:pt x="768175" y="2330080"/>
                </a:lnTo>
                <a:lnTo>
                  <a:pt x="735338" y="2365383"/>
                </a:lnTo>
                <a:lnTo>
                  <a:pt x="703116" y="2401046"/>
                </a:lnTo>
                <a:lnTo>
                  <a:pt x="671507" y="2437064"/>
                </a:lnTo>
                <a:lnTo>
                  <a:pt x="640512" y="2473429"/>
                </a:lnTo>
                <a:lnTo>
                  <a:pt x="610130" y="2510134"/>
                </a:lnTo>
                <a:lnTo>
                  <a:pt x="580363" y="2547173"/>
                </a:lnTo>
                <a:lnTo>
                  <a:pt x="551209" y="2584539"/>
                </a:lnTo>
                <a:lnTo>
                  <a:pt x="522669" y="2622225"/>
                </a:lnTo>
                <a:lnTo>
                  <a:pt x="494743" y="2660224"/>
                </a:lnTo>
                <a:lnTo>
                  <a:pt x="467430" y="2698530"/>
                </a:lnTo>
                <a:lnTo>
                  <a:pt x="440732" y="2737135"/>
                </a:lnTo>
                <a:lnTo>
                  <a:pt x="414647" y="2776033"/>
                </a:lnTo>
                <a:lnTo>
                  <a:pt x="389176" y="2815217"/>
                </a:lnTo>
                <a:lnTo>
                  <a:pt x="364318" y="2854681"/>
                </a:lnTo>
                <a:lnTo>
                  <a:pt x="340074" y="2894417"/>
                </a:lnTo>
                <a:lnTo>
                  <a:pt x="316444" y="2934418"/>
                </a:lnTo>
                <a:lnTo>
                  <a:pt x="293428" y="2974678"/>
                </a:lnTo>
                <a:lnTo>
                  <a:pt x="271026" y="3015190"/>
                </a:lnTo>
                <a:lnTo>
                  <a:pt x="249237" y="3055947"/>
                </a:lnTo>
                <a:lnTo>
                  <a:pt x="228062" y="3096942"/>
                </a:lnTo>
                <a:lnTo>
                  <a:pt x="207501" y="3138170"/>
                </a:lnTo>
                <a:lnTo>
                  <a:pt x="187554" y="3179621"/>
                </a:lnTo>
                <a:lnTo>
                  <a:pt x="168221" y="3221291"/>
                </a:lnTo>
                <a:lnTo>
                  <a:pt x="149501" y="3263172"/>
                </a:lnTo>
                <a:lnTo>
                  <a:pt x="131395" y="3305257"/>
                </a:lnTo>
                <a:lnTo>
                  <a:pt x="113902" y="3347539"/>
                </a:lnTo>
                <a:lnTo>
                  <a:pt x="97024" y="3390012"/>
                </a:lnTo>
                <a:lnTo>
                  <a:pt x="80759" y="3432670"/>
                </a:lnTo>
                <a:lnTo>
                  <a:pt x="65108" y="3475504"/>
                </a:lnTo>
                <a:lnTo>
                  <a:pt x="50071" y="3518508"/>
                </a:lnTo>
                <a:lnTo>
                  <a:pt x="35648" y="3561676"/>
                </a:lnTo>
                <a:lnTo>
                  <a:pt x="21838" y="3605000"/>
                </a:lnTo>
                <a:lnTo>
                  <a:pt x="8642" y="3648474"/>
                </a:lnTo>
                <a:lnTo>
                  <a:pt x="0" y="3678434"/>
                </a:lnTo>
                <a:lnTo>
                  <a:pt x="6327226" y="3678434"/>
                </a:lnTo>
                <a:lnTo>
                  <a:pt x="6327226" y="583383"/>
                </a:lnTo>
                <a:lnTo>
                  <a:pt x="6304144" y="567420"/>
                </a:lnTo>
                <a:lnTo>
                  <a:pt x="6265246" y="541335"/>
                </a:lnTo>
                <a:lnTo>
                  <a:pt x="6226062" y="515864"/>
                </a:lnTo>
                <a:lnTo>
                  <a:pt x="6186599" y="491007"/>
                </a:lnTo>
                <a:lnTo>
                  <a:pt x="6146863" y="466763"/>
                </a:lnTo>
                <a:lnTo>
                  <a:pt x="6106862" y="443133"/>
                </a:lnTo>
                <a:lnTo>
                  <a:pt x="6066602" y="420117"/>
                </a:lnTo>
                <a:lnTo>
                  <a:pt x="6026090" y="397715"/>
                </a:lnTo>
                <a:lnTo>
                  <a:pt x="5985333" y="375927"/>
                </a:lnTo>
                <a:lnTo>
                  <a:pt x="5944338" y="354752"/>
                </a:lnTo>
                <a:lnTo>
                  <a:pt x="5903111" y="334191"/>
                </a:lnTo>
                <a:lnTo>
                  <a:pt x="5861659" y="314244"/>
                </a:lnTo>
                <a:lnTo>
                  <a:pt x="5819989" y="294911"/>
                </a:lnTo>
                <a:lnTo>
                  <a:pt x="5778109" y="276191"/>
                </a:lnTo>
                <a:lnTo>
                  <a:pt x="5736024" y="258085"/>
                </a:lnTo>
                <a:lnTo>
                  <a:pt x="5693741" y="240593"/>
                </a:lnTo>
                <a:lnTo>
                  <a:pt x="5651268" y="223715"/>
                </a:lnTo>
                <a:lnTo>
                  <a:pt x="5608611" y="207450"/>
                </a:lnTo>
                <a:lnTo>
                  <a:pt x="5565777" y="191799"/>
                </a:lnTo>
                <a:lnTo>
                  <a:pt x="5522773" y="176762"/>
                </a:lnTo>
                <a:lnTo>
                  <a:pt x="5479605" y="162339"/>
                </a:lnTo>
                <a:lnTo>
                  <a:pt x="5436280" y="148529"/>
                </a:lnTo>
                <a:lnTo>
                  <a:pt x="5392806" y="135333"/>
                </a:lnTo>
                <a:lnTo>
                  <a:pt x="5349189" y="122751"/>
                </a:lnTo>
                <a:lnTo>
                  <a:pt x="5305436" y="110783"/>
                </a:lnTo>
                <a:lnTo>
                  <a:pt x="5261553" y="99428"/>
                </a:lnTo>
                <a:lnTo>
                  <a:pt x="5217547" y="88688"/>
                </a:lnTo>
                <a:lnTo>
                  <a:pt x="5173426" y="78561"/>
                </a:lnTo>
                <a:lnTo>
                  <a:pt x="5129196" y="69047"/>
                </a:lnTo>
                <a:lnTo>
                  <a:pt x="5084864" y="60148"/>
                </a:lnTo>
                <a:lnTo>
                  <a:pt x="5040436" y="51862"/>
                </a:lnTo>
                <a:lnTo>
                  <a:pt x="4995920" y="44190"/>
                </a:lnTo>
                <a:lnTo>
                  <a:pt x="4951322" y="37132"/>
                </a:lnTo>
                <a:lnTo>
                  <a:pt x="4906649" y="30687"/>
                </a:lnTo>
                <a:lnTo>
                  <a:pt x="4861908" y="24857"/>
                </a:lnTo>
                <a:lnTo>
                  <a:pt x="4817106" y="19640"/>
                </a:lnTo>
                <a:lnTo>
                  <a:pt x="4772250" y="15037"/>
                </a:lnTo>
                <a:lnTo>
                  <a:pt x="4727345" y="11047"/>
                </a:lnTo>
                <a:lnTo>
                  <a:pt x="4682400" y="7671"/>
                </a:lnTo>
                <a:lnTo>
                  <a:pt x="4637421" y="4910"/>
                </a:lnTo>
                <a:lnTo>
                  <a:pt x="4592414" y="2761"/>
                </a:lnTo>
                <a:lnTo>
                  <a:pt x="4547388" y="1227"/>
                </a:lnTo>
                <a:lnTo>
                  <a:pt x="4502347" y="306"/>
                </a:lnTo>
                <a:lnTo>
                  <a:pt x="4457300" y="0"/>
                </a:lnTo>
                <a:close/>
              </a:path>
            </a:pathLst>
          </a:custGeom>
          <a:solidFill>
            <a:srgbClr val="FFFFFF"/>
          </a:solidFill>
        </p:spPr>
        <p:txBody>
          <a:bodyPr wrap="square" lIns="0" tIns="0" rIns="0" bIns="0" rtlCol="0"/>
          <a:lstStyle/>
          <a:p>
            <a:endParaRPr sz="1092"/>
          </a:p>
        </p:txBody>
      </p:sp>
      <p:sp>
        <p:nvSpPr>
          <p:cNvPr id="15" name="object 15"/>
          <p:cNvSpPr txBox="1"/>
          <p:nvPr/>
        </p:nvSpPr>
        <p:spPr>
          <a:xfrm>
            <a:off x="1371599" y="3429000"/>
            <a:ext cx="1777041" cy="1465010"/>
          </a:xfrm>
          <a:prstGeom prst="rect">
            <a:avLst/>
          </a:prstGeom>
        </p:spPr>
        <p:txBody>
          <a:bodyPr vert="horz" wrap="square" lIns="0" tIns="246056" rIns="0" bIns="0" rtlCol="0">
            <a:spAutoFit/>
          </a:bodyPr>
          <a:lstStyle/>
          <a:p>
            <a:pPr marL="7701">
              <a:spcBef>
                <a:spcPts val="1937"/>
              </a:spcBef>
            </a:pPr>
            <a:endParaRPr sz="6003" dirty="0">
              <a:latin typeface="Arial"/>
              <a:cs typeface="Arial"/>
            </a:endParaRPr>
          </a:p>
          <a:p>
            <a:pPr marL="11552">
              <a:spcBef>
                <a:spcPts val="485"/>
              </a:spcBef>
            </a:pPr>
            <a:endParaRPr sz="1486" dirty="0">
              <a:latin typeface="Trebuchet MS"/>
              <a:cs typeface="Trebuchet MS"/>
            </a:endParaRPr>
          </a:p>
        </p:txBody>
      </p:sp>
      <p:pic>
        <p:nvPicPr>
          <p:cNvPr id="18" name="Imagen 17">
            <a:extLst>
              <a:ext uri="{FF2B5EF4-FFF2-40B4-BE49-F238E27FC236}">
                <a16:creationId xmlns:a16="http://schemas.microsoft.com/office/drawing/2014/main" id="{DEC74BAD-F144-4157-9A34-A2D64F2C59B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14194" y="203727"/>
            <a:ext cx="1285732" cy="642866"/>
          </a:xfrm>
          <a:prstGeom prst="rect">
            <a:avLst/>
          </a:prstGeom>
        </p:spPr>
      </p:pic>
    </p:spTree>
    <p:extLst>
      <p:ext uri="{BB962C8B-B14F-4D97-AF65-F5344CB8AC3E}">
        <p14:creationId xmlns:p14="http://schemas.microsoft.com/office/powerpoint/2010/main" val="22706217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56" y="385"/>
            <a:ext cx="12191144" cy="6857615"/>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chemeClr val="tx2">
              <a:lumMod val="90000"/>
            </a:schemeClr>
          </a:solidFill>
        </p:spPr>
        <p:txBody>
          <a:bodyPr wrap="square" lIns="0" tIns="0" rIns="0" bIns="0" rtlCol="0"/>
          <a:lstStyle/>
          <a:p>
            <a:endParaRPr sz="1092" dirty="0"/>
          </a:p>
        </p:txBody>
      </p:sp>
      <p:sp>
        <p:nvSpPr>
          <p:cNvPr id="4" name="object 4"/>
          <p:cNvSpPr txBox="1">
            <a:spLocks noGrp="1"/>
          </p:cNvSpPr>
          <p:nvPr>
            <p:ph type="title"/>
          </p:nvPr>
        </p:nvSpPr>
        <p:spPr>
          <a:xfrm>
            <a:off x="393602" y="358611"/>
            <a:ext cx="10685820" cy="6654972"/>
          </a:xfrm>
          <a:prstGeom prst="rect">
            <a:avLst/>
          </a:prstGeom>
        </p:spPr>
        <p:txBody>
          <a:bodyPr vert="horz" wrap="square" lIns="0" tIns="6931" rIns="0" bIns="0" rtlCol="0">
            <a:spAutoFit/>
          </a:bodyPr>
          <a:lstStyle/>
          <a:p>
            <a:r>
              <a:rPr lang="es-ES" sz="3200" dirty="0">
                <a:solidFill>
                  <a:srgbClr val="E65014"/>
                </a:solidFill>
              </a:rPr>
              <a:t>CASUÍSTICAS VARIAS A TENER EN CUENTA</a:t>
            </a:r>
            <a:br>
              <a:rPr lang="es-ES" sz="3200" dirty="0">
                <a:solidFill>
                  <a:srgbClr val="E65014"/>
                </a:solidFill>
              </a:rPr>
            </a:br>
            <a:br>
              <a:rPr lang="es-ES" sz="3200" dirty="0">
                <a:solidFill>
                  <a:srgbClr val="E65014"/>
                </a:solidFill>
              </a:rPr>
            </a:br>
            <a:r>
              <a:rPr lang="es-ES" sz="2400" b="1" dirty="0"/>
              <a:t>RATIFICACIÓN DEL DICTAMEN FAVORABLE DE OTRA CEI</a:t>
            </a:r>
            <a:br>
              <a:rPr lang="es-ES" sz="2000" b="1" dirty="0"/>
            </a:br>
            <a:br>
              <a:rPr lang="es-ES" sz="2800" dirty="0"/>
            </a:br>
            <a:br>
              <a:rPr lang="es-ES" sz="2800" dirty="0"/>
            </a:br>
            <a:r>
              <a:rPr lang="es-ES" sz="2000" dirty="0"/>
              <a:t>Cuando </a:t>
            </a:r>
            <a:r>
              <a:rPr lang="es-ES" sz="2000" b="1" dirty="0">
                <a:solidFill>
                  <a:schemeClr val="bg2"/>
                </a:solidFill>
              </a:rPr>
              <a:t>NO</a:t>
            </a:r>
            <a:r>
              <a:rPr lang="es-ES" sz="2000" dirty="0"/>
              <a:t> hay modificaciones relevantes posteriores al dictamen favorable de la otra CEI, desde la  secretaría técnica de la CEID se chequeará la documentación aportada por el IP y gestionará la ratificación y el posterior informe favorable de la CEID de la Universidad Internacional de Valencia-VIU. </a:t>
            </a:r>
            <a:br>
              <a:rPr lang="es-ES" sz="2000" dirty="0"/>
            </a:br>
            <a:br>
              <a:rPr lang="es-ES" sz="2000" dirty="0"/>
            </a:br>
            <a:r>
              <a:rPr lang="es-ES" sz="2000" dirty="0"/>
              <a:t>Cuando </a:t>
            </a:r>
            <a:r>
              <a:rPr lang="es-ES" sz="2000" b="1" dirty="0">
                <a:solidFill>
                  <a:schemeClr val="bg2"/>
                </a:solidFill>
              </a:rPr>
              <a:t>SÍ</a:t>
            </a:r>
            <a:r>
              <a:rPr lang="es-ES" sz="2000" dirty="0"/>
              <a:t> hay cambios o modificaciones relevantes posteriores al dictamen favorable de la otra CEI, desde la secretaría técnica de la CEID se asignará a tres evaluadores para que evalúen esas modificaciones posteriores al dictamen favorable de la otra CEI y seguir </a:t>
            </a:r>
            <a:br>
              <a:rPr lang="es-ES" sz="2000" dirty="0"/>
            </a:br>
            <a:br>
              <a:rPr lang="es-ES" sz="2000" dirty="0"/>
            </a:br>
            <a:br>
              <a:rPr lang="es-ES" sz="2800" dirty="0"/>
            </a:br>
            <a:br>
              <a:rPr lang="es-ES" sz="2800" dirty="0"/>
            </a:br>
            <a:br>
              <a:rPr lang="es-ES" sz="2000" dirty="0"/>
            </a:br>
            <a:br>
              <a:rPr lang="es-ES" sz="2000" dirty="0"/>
            </a:br>
            <a:br>
              <a:rPr lang="es-ES" sz="2000" dirty="0"/>
            </a:br>
            <a:br>
              <a:rPr lang="es-ES" sz="2000" dirty="0"/>
            </a:br>
            <a:endParaRPr sz="2000" dirty="0"/>
          </a:p>
        </p:txBody>
      </p:sp>
      <p:sp>
        <p:nvSpPr>
          <p:cNvPr id="6" name="object 6"/>
          <p:cNvSpPr txBox="1"/>
          <p:nvPr/>
        </p:nvSpPr>
        <p:spPr>
          <a:xfrm>
            <a:off x="5365631" y="3429000"/>
            <a:ext cx="1733909" cy="2115689"/>
          </a:xfrm>
          <a:prstGeom prst="rect">
            <a:avLst/>
          </a:prstGeom>
        </p:spPr>
        <p:txBody>
          <a:bodyPr vert="horz" wrap="square" lIns="0" tIns="244901" rIns="0" bIns="0" rtlCol="0">
            <a:spAutoFit/>
          </a:bodyPr>
          <a:lstStyle/>
          <a:p>
            <a:pPr marL="7701" marR="3081">
              <a:spcBef>
                <a:spcPts val="464"/>
              </a:spcBef>
            </a:pPr>
            <a:endParaRPr lang="es-ES" sz="1486" spc="18" dirty="0">
              <a:solidFill>
                <a:srgbClr val="FFFFFF"/>
              </a:solidFill>
              <a:latin typeface="Trebuchet MS"/>
              <a:cs typeface="Trebuchet MS"/>
            </a:endParaRPr>
          </a:p>
          <a:p>
            <a:pPr marL="7701">
              <a:spcBef>
                <a:spcPts val="1928"/>
              </a:spcBef>
            </a:pPr>
            <a:endParaRPr lang="es-ES" sz="6003" b="1" spc="15" dirty="0">
              <a:solidFill>
                <a:srgbClr val="E65014"/>
              </a:solidFill>
              <a:latin typeface="Arial"/>
              <a:cs typeface="Arial"/>
            </a:endParaRPr>
          </a:p>
          <a:p>
            <a:pPr marL="7701">
              <a:spcBef>
                <a:spcPts val="1928"/>
              </a:spcBef>
            </a:pPr>
            <a:endParaRPr sz="1486" spc="18" dirty="0">
              <a:solidFill>
                <a:srgbClr val="FFFFFF"/>
              </a:solidFill>
              <a:latin typeface="Trebuchet MS"/>
              <a:cs typeface="Trebuchet MS"/>
            </a:endParaRPr>
          </a:p>
        </p:txBody>
      </p:sp>
      <p:sp>
        <p:nvSpPr>
          <p:cNvPr id="9" name="object 9"/>
          <p:cNvSpPr/>
          <p:nvPr/>
        </p:nvSpPr>
        <p:spPr>
          <a:xfrm>
            <a:off x="10670875" y="5305244"/>
            <a:ext cx="1892061" cy="1552755"/>
          </a:xfrm>
          <a:custGeom>
            <a:avLst/>
            <a:gdLst/>
            <a:ahLst/>
            <a:cxnLst/>
            <a:rect l="l" t="t" r="r" b="b"/>
            <a:pathLst>
              <a:path w="6327775" h="3678554">
                <a:moveTo>
                  <a:pt x="4457300" y="0"/>
                </a:moveTo>
                <a:lnTo>
                  <a:pt x="4412252" y="306"/>
                </a:lnTo>
                <a:lnTo>
                  <a:pt x="4367212" y="1227"/>
                </a:lnTo>
                <a:lnTo>
                  <a:pt x="4322185" y="2761"/>
                </a:lnTo>
                <a:lnTo>
                  <a:pt x="4277178" y="4910"/>
                </a:lnTo>
                <a:lnTo>
                  <a:pt x="4232199" y="7671"/>
                </a:lnTo>
                <a:lnTo>
                  <a:pt x="4187254" y="11047"/>
                </a:lnTo>
                <a:lnTo>
                  <a:pt x="4142349" y="15037"/>
                </a:lnTo>
                <a:lnTo>
                  <a:pt x="4097493" y="19640"/>
                </a:lnTo>
                <a:lnTo>
                  <a:pt x="4052691" y="24857"/>
                </a:lnTo>
                <a:lnTo>
                  <a:pt x="4007950" y="30687"/>
                </a:lnTo>
                <a:lnTo>
                  <a:pt x="3963277" y="37132"/>
                </a:lnTo>
                <a:lnTo>
                  <a:pt x="3918679" y="44190"/>
                </a:lnTo>
                <a:lnTo>
                  <a:pt x="3874163" y="51862"/>
                </a:lnTo>
                <a:lnTo>
                  <a:pt x="3829735" y="60148"/>
                </a:lnTo>
                <a:lnTo>
                  <a:pt x="3785403" y="69047"/>
                </a:lnTo>
                <a:lnTo>
                  <a:pt x="3741172" y="78561"/>
                </a:lnTo>
                <a:lnTo>
                  <a:pt x="3697051" y="88688"/>
                </a:lnTo>
                <a:lnTo>
                  <a:pt x="3653046" y="99428"/>
                </a:lnTo>
                <a:lnTo>
                  <a:pt x="3609163" y="110783"/>
                </a:lnTo>
                <a:lnTo>
                  <a:pt x="3565409" y="122751"/>
                </a:lnTo>
                <a:lnTo>
                  <a:pt x="3521792" y="135333"/>
                </a:lnTo>
                <a:lnTo>
                  <a:pt x="3478318" y="148529"/>
                </a:lnTo>
                <a:lnTo>
                  <a:pt x="3434993" y="162339"/>
                </a:lnTo>
                <a:lnTo>
                  <a:pt x="3391825" y="176762"/>
                </a:lnTo>
                <a:lnTo>
                  <a:pt x="3348821" y="191799"/>
                </a:lnTo>
                <a:lnTo>
                  <a:pt x="3305987" y="207450"/>
                </a:lnTo>
                <a:lnTo>
                  <a:pt x="3263329" y="223715"/>
                </a:lnTo>
                <a:lnTo>
                  <a:pt x="3220856" y="240593"/>
                </a:lnTo>
                <a:lnTo>
                  <a:pt x="3178573" y="258085"/>
                </a:lnTo>
                <a:lnTo>
                  <a:pt x="3136488" y="276191"/>
                </a:lnTo>
                <a:lnTo>
                  <a:pt x="3094607" y="294911"/>
                </a:lnTo>
                <a:lnTo>
                  <a:pt x="3052938" y="314244"/>
                </a:lnTo>
                <a:lnTo>
                  <a:pt x="3011486" y="334191"/>
                </a:lnTo>
                <a:lnTo>
                  <a:pt x="2970259" y="354752"/>
                </a:lnTo>
                <a:lnTo>
                  <a:pt x="2929263" y="375927"/>
                </a:lnTo>
                <a:lnTo>
                  <a:pt x="2888506" y="397715"/>
                </a:lnTo>
                <a:lnTo>
                  <a:pt x="2847994" y="420117"/>
                </a:lnTo>
                <a:lnTo>
                  <a:pt x="2807734" y="443133"/>
                </a:lnTo>
                <a:lnTo>
                  <a:pt x="2767732" y="466763"/>
                </a:lnTo>
                <a:lnTo>
                  <a:pt x="2727997" y="491007"/>
                </a:lnTo>
                <a:lnTo>
                  <a:pt x="2688533" y="515864"/>
                </a:lnTo>
                <a:lnTo>
                  <a:pt x="2649349" y="541335"/>
                </a:lnTo>
                <a:lnTo>
                  <a:pt x="2610451" y="567420"/>
                </a:lnTo>
                <a:lnTo>
                  <a:pt x="2571846" y="594118"/>
                </a:lnTo>
                <a:lnTo>
                  <a:pt x="2533540" y="621430"/>
                </a:lnTo>
                <a:lnTo>
                  <a:pt x="2495541" y="649356"/>
                </a:lnTo>
                <a:lnTo>
                  <a:pt x="2457855" y="677896"/>
                </a:lnTo>
                <a:lnTo>
                  <a:pt x="2420489" y="707050"/>
                </a:lnTo>
                <a:lnTo>
                  <a:pt x="2383450" y="736817"/>
                </a:lnTo>
                <a:lnTo>
                  <a:pt x="2346744" y="767198"/>
                </a:lnTo>
                <a:lnTo>
                  <a:pt x="2310379" y="798193"/>
                </a:lnTo>
                <a:lnTo>
                  <a:pt x="2274362" y="829801"/>
                </a:lnTo>
                <a:lnTo>
                  <a:pt x="2238698" y="862024"/>
                </a:lnTo>
                <a:lnTo>
                  <a:pt x="2203396" y="894860"/>
                </a:lnTo>
                <a:lnTo>
                  <a:pt x="2168461" y="928310"/>
                </a:lnTo>
                <a:lnTo>
                  <a:pt x="2133900" y="962373"/>
                </a:lnTo>
                <a:lnTo>
                  <a:pt x="835689" y="2260585"/>
                </a:lnTo>
                <a:lnTo>
                  <a:pt x="801625" y="2295145"/>
                </a:lnTo>
                <a:lnTo>
                  <a:pt x="768175" y="2330080"/>
                </a:lnTo>
                <a:lnTo>
                  <a:pt x="735338" y="2365383"/>
                </a:lnTo>
                <a:lnTo>
                  <a:pt x="703116" y="2401046"/>
                </a:lnTo>
                <a:lnTo>
                  <a:pt x="671507" y="2437064"/>
                </a:lnTo>
                <a:lnTo>
                  <a:pt x="640512" y="2473429"/>
                </a:lnTo>
                <a:lnTo>
                  <a:pt x="610130" y="2510134"/>
                </a:lnTo>
                <a:lnTo>
                  <a:pt x="580363" y="2547173"/>
                </a:lnTo>
                <a:lnTo>
                  <a:pt x="551209" y="2584539"/>
                </a:lnTo>
                <a:lnTo>
                  <a:pt x="522669" y="2622225"/>
                </a:lnTo>
                <a:lnTo>
                  <a:pt x="494743" y="2660224"/>
                </a:lnTo>
                <a:lnTo>
                  <a:pt x="467430" y="2698530"/>
                </a:lnTo>
                <a:lnTo>
                  <a:pt x="440732" y="2737135"/>
                </a:lnTo>
                <a:lnTo>
                  <a:pt x="414647" y="2776033"/>
                </a:lnTo>
                <a:lnTo>
                  <a:pt x="389176" y="2815217"/>
                </a:lnTo>
                <a:lnTo>
                  <a:pt x="364318" y="2854681"/>
                </a:lnTo>
                <a:lnTo>
                  <a:pt x="340074" y="2894417"/>
                </a:lnTo>
                <a:lnTo>
                  <a:pt x="316444" y="2934418"/>
                </a:lnTo>
                <a:lnTo>
                  <a:pt x="293428" y="2974678"/>
                </a:lnTo>
                <a:lnTo>
                  <a:pt x="271026" y="3015190"/>
                </a:lnTo>
                <a:lnTo>
                  <a:pt x="249237" y="3055947"/>
                </a:lnTo>
                <a:lnTo>
                  <a:pt x="228062" y="3096942"/>
                </a:lnTo>
                <a:lnTo>
                  <a:pt x="207501" y="3138170"/>
                </a:lnTo>
                <a:lnTo>
                  <a:pt x="187554" y="3179621"/>
                </a:lnTo>
                <a:lnTo>
                  <a:pt x="168221" y="3221291"/>
                </a:lnTo>
                <a:lnTo>
                  <a:pt x="149501" y="3263172"/>
                </a:lnTo>
                <a:lnTo>
                  <a:pt x="131395" y="3305257"/>
                </a:lnTo>
                <a:lnTo>
                  <a:pt x="113902" y="3347539"/>
                </a:lnTo>
                <a:lnTo>
                  <a:pt x="97024" y="3390012"/>
                </a:lnTo>
                <a:lnTo>
                  <a:pt x="80759" y="3432670"/>
                </a:lnTo>
                <a:lnTo>
                  <a:pt x="65108" y="3475504"/>
                </a:lnTo>
                <a:lnTo>
                  <a:pt x="50071" y="3518508"/>
                </a:lnTo>
                <a:lnTo>
                  <a:pt x="35648" y="3561676"/>
                </a:lnTo>
                <a:lnTo>
                  <a:pt x="21838" y="3605000"/>
                </a:lnTo>
                <a:lnTo>
                  <a:pt x="8642" y="3648474"/>
                </a:lnTo>
                <a:lnTo>
                  <a:pt x="0" y="3678434"/>
                </a:lnTo>
                <a:lnTo>
                  <a:pt x="6327226" y="3678434"/>
                </a:lnTo>
                <a:lnTo>
                  <a:pt x="6327226" y="583383"/>
                </a:lnTo>
                <a:lnTo>
                  <a:pt x="6304144" y="567420"/>
                </a:lnTo>
                <a:lnTo>
                  <a:pt x="6265246" y="541335"/>
                </a:lnTo>
                <a:lnTo>
                  <a:pt x="6226062" y="515864"/>
                </a:lnTo>
                <a:lnTo>
                  <a:pt x="6186599" y="491007"/>
                </a:lnTo>
                <a:lnTo>
                  <a:pt x="6146863" y="466763"/>
                </a:lnTo>
                <a:lnTo>
                  <a:pt x="6106862" y="443133"/>
                </a:lnTo>
                <a:lnTo>
                  <a:pt x="6066602" y="420117"/>
                </a:lnTo>
                <a:lnTo>
                  <a:pt x="6026090" y="397715"/>
                </a:lnTo>
                <a:lnTo>
                  <a:pt x="5985333" y="375927"/>
                </a:lnTo>
                <a:lnTo>
                  <a:pt x="5944338" y="354752"/>
                </a:lnTo>
                <a:lnTo>
                  <a:pt x="5903111" y="334191"/>
                </a:lnTo>
                <a:lnTo>
                  <a:pt x="5861659" y="314244"/>
                </a:lnTo>
                <a:lnTo>
                  <a:pt x="5819989" y="294911"/>
                </a:lnTo>
                <a:lnTo>
                  <a:pt x="5778109" y="276191"/>
                </a:lnTo>
                <a:lnTo>
                  <a:pt x="5736024" y="258085"/>
                </a:lnTo>
                <a:lnTo>
                  <a:pt x="5693741" y="240593"/>
                </a:lnTo>
                <a:lnTo>
                  <a:pt x="5651268" y="223715"/>
                </a:lnTo>
                <a:lnTo>
                  <a:pt x="5608611" y="207450"/>
                </a:lnTo>
                <a:lnTo>
                  <a:pt x="5565777" y="191799"/>
                </a:lnTo>
                <a:lnTo>
                  <a:pt x="5522773" y="176762"/>
                </a:lnTo>
                <a:lnTo>
                  <a:pt x="5479605" y="162339"/>
                </a:lnTo>
                <a:lnTo>
                  <a:pt x="5436280" y="148529"/>
                </a:lnTo>
                <a:lnTo>
                  <a:pt x="5392806" y="135333"/>
                </a:lnTo>
                <a:lnTo>
                  <a:pt x="5349189" y="122751"/>
                </a:lnTo>
                <a:lnTo>
                  <a:pt x="5305436" y="110783"/>
                </a:lnTo>
                <a:lnTo>
                  <a:pt x="5261553" y="99428"/>
                </a:lnTo>
                <a:lnTo>
                  <a:pt x="5217547" y="88688"/>
                </a:lnTo>
                <a:lnTo>
                  <a:pt x="5173426" y="78561"/>
                </a:lnTo>
                <a:lnTo>
                  <a:pt x="5129196" y="69047"/>
                </a:lnTo>
                <a:lnTo>
                  <a:pt x="5084864" y="60148"/>
                </a:lnTo>
                <a:lnTo>
                  <a:pt x="5040436" y="51862"/>
                </a:lnTo>
                <a:lnTo>
                  <a:pt x="4995920" y="44190"/>
                </a:lnTo>
                <a:lnTo>
                  <a:pt x="4951322" y="37132"/>
                </a:lnTo>
                <a:lnTo>
                  <a:pt x="4906649" y="30687"/>
                </a:lnTo>
                <a:lnTo>
                  <a:pt x="4861908" y="24857"/>
                </a:lnTo>
                <a:lnTo>
                  <a:pt x="4817106" y="19640"/>
                </a:lnTo>
                <a:lnTo>
                  <a:pt x="4772250" y="15037"/>
                </a:lnTo>
                <a:lnTo>
                  <a:pt x="4727345" y="11047"/>
                </a:lnTo>
                <a:lnTo>
                  <a:pt x="4682400" y="7671"/>
                </a:lnTo>
                <a:lnTo>
                  <a:pt x="4637421" y="4910"/>
                </a:lnTo>
                <a:lnTo>
                  <a:pt x="4592414" y="2761"/>
                </a:lnTo>
                <a:lnTo>
                  <a:pt x="4547388" y="1227"/>
                </a:lnTo>
                <a:lnTo>
                  <a:pt x="4502347" y="306"/>
                </a:lnTo>
                <a:lnTo>
                  <a:pt x="4457300" y="0"/>
                </a:lnTo>
                <a:close/>
              </a:path>
            </a:pathLst>
          </a:custGeom>
          <a:solidFill>
            <a:srgbClr val="FFFFFF"/>
          </a:solidFill>
        </p:spPr>
        <p:txBody>
          <a:bodyPr wrap="square" lIns="0" tIns="0" rIns="0" bIns="0" rtlCol="0"/>
          <a:lstStyle/>
          <a:p>
            <a:endParaRPr sz="1092"/>
          </a:p>
        </p:txBody>
      </p:sp>
      <p:sp>
        <p:nvSpPr>
          <p:cNvPr id="15" name="object 15"/>
          <p:cNvSpPr txBox="1"/>
          <p:nvPr/>
        </p:nvSpPr>
        <p:spPr>
          <a:xfrm>
            <a:off x="1371599" y="3429000"/>
            <a:ext cx="1777041" cy="1465010"/>
          </a:xfrm>
          <a:prstGeom prst="rect">
            <a:avLst/>
          </a:prstGeom>
        </p:spPr>
        <p:txBody>
          <a:bodyPr vert="horz" wrap="square" lIns="0" tIns="246056" rIns="0" bIns="0" rtlCol="0">
            <a:spAutoFit/>
          </a:bodyPr>
          <a:lstStyle/>
          <a:p>
            <a:pPr marL="7701">
              <a:spcBef>
                <a:spcPts val="1937"/>
              </a:spcBef>
            </a:pPr>
            <a:endParaRPr sz="6003" dirty="0">
              <a:latin typeface="Arial"/>
              <a:cs typeface="Arial"/>
            </a:endParaRPr>
          </a:p>
          <a:p>
            <a:pPr marL="11552">
              <a:spcBef>
                <a:spcPts val="485"/>
              </a:spcBef>
            </a:pPr>
            <a:endParaRPr sz="1486" dirty="0">
              <a:latin typeface="Trebuchet MS"/>
              <a:cs typeface="Trebuchet MS"/>
            </a:endParaRPr>
          </a:p>
        </p:txBody>
      </p:sp>
      <p:pic>
        <p:nvPicPr>
          <p:cNvPr id="18" name="Imagen 17">
            <a:extLst>
              <a:ext uri="{FF2B5EF4-FFF2-40B4-BE49-F238E27FC236}">
                <a16:creationId xmlns:a16="http://schemas.microsoft.com/office/drawing/2014/main" id="{DEC74BAD-F144-4157-9A34-A2D64F2C59B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14194" y="203727"/>
            <a:ext cx="1285732" cy="642866"/>
          </a:xfrm>
          <a:prstGeom prst="rect">
            <a:avLst/>
          </a:prstGeom>
        </p:spPr>
      </p:pic>
    </p:spTree>
    <p:extLst>
      <p:ext uri="{BB962C8B-B14F-4D97-AF65-F5344CB8AC3E}">
        <p14:creationId xmlns:p14="http://schemas.microsoft.com/office/powerpoint/2010/main" val="17885389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56" y="385"/>
            <a:ext cx="12191144" cy="6857615"/>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chemeClr val="tx2">
              <a:lumMod val="90000"/>
            </a:schemeClr>
          </a:solidFill>
        </p:spPr>
        <p:txBody>
          <a:bodyPr wrap="square" lIns="0" tIns="0" rIns="0" bIns="0" rtlCol="0"/>
          <a:lstStyle/>
          <a:p>
            <a:endParaRPr sz="1092" dirty="0"/>
          </a:p>
        </p:txBody>
      </p:sp>
      <p:sp>
        <p:nvSpPr>
          <p:cNvPr id="4" name="object 4"/>
          <p:cNvSpPr txBox="1">
            <a:spLocks noGrp="1"/>
          </p:cNvSpPr>
          <p:nvPr>
            <p:ph type="title"/>
          </p:nvPr>
        </p:nvSpPr>
        <p:spPr>
          <a:xfrm>
            <a:off x="755661" y="846594"/>
            <a:ext cx="8854165" cy="4962394"/>
          </a:xfrm>
          <a:prstGeom prst="rect">
            <a:avLst/>
          </a:prstGeom>
        </p:spPr>
        <p:txBody>
          <a:bodyPr vert="horz" wrap="square" lIns="0" tIns="6931" rIns="0" bIns="0" rtlCol="0">
            <a:spAutoFit/>
          </a:bodyPr>
          <a:lstStyle/>
          <a:p>
            <a:pPr marL="7701">
              <a:lnSpc>
                <a:spcPct val="100000"/>
              </a:lnSpc>
              <a:spcBef>
                <a:spcPts val="55"/>
              </a:spcBef>
            </a:pPr>
            <a:r>
              <a:rPr lang="es-ES" sz="3600" b="1" i="1" dirty="0">
                <a:solidFill>
                  <a:schemeClr val="bg2"/>
                </a:solidFill>
              </a:rPr>
              <a:t>El</a:t>
            </a:r>
            <a:r>
              <a:rPr lang="es-ES" sz="3600" b="1" i="1" dirty="0"/>
              <a:t> </a:t>
            </a:r>
            <a:r>
              <a:rPr lang="es-ES" sz="3600" b="1" i="1" dirty="0">
                <a:solidFill>
                  <a:schemeClr val="bg2"/>
                </a:solidFill>
              </a:rPr>
              <a:t>CEISH</a:t>
            </a:r>
            <a:r>
              <a:rPr lang="es-ES" sz="3600" dirty="0"/>
              <a:t> </a:t>
            </a:r>
            <a:r>
              <a:rPr lang="es-ES" sz="3600" b="1" dirty="0"/>
              <a:t>(Comité de Evaluación y Seguimiento de la Investigación con Seres Humanos)</a:t>
            </a:r>
            <a:r>
              <a:rPr lang="es-ES" sz="3600" dirty="0"/>
              <a:t> de la Universidad Internacional de Valencia </a:t>
            </a:r>
            <a:br>
              <a:rPr lang="es-ES" sz="3600" dirty="0"/>
            </a:br>
            <a:br>
              <a:rPr lang="es-ES" sz="3600" dirty="0"/>
            </a:br>
            <a:br>
              <a:rPr lang="es-ES" sz="3600" dirty="0"/>
            </a:br>
            <a:r>
              <a:rPr lang="es-ES" sz="3600" b="1" dirty="0">
                <a:solidFill>
                  <a:schemeClr val="bg2"/>
                </a:solidFill>
              </a:rPr>
              <a:t>La</a:t>
            </a:r>
            <a:r>
              <a:rPr lang="es-ES" sz="3600" b="1" dirty="0"/>
              <a:t> </a:t>
            </a:r>
            <a:r>
              <a:rPr lang="es-ES" sz="3600" b="1" i="1" dirty="0">
                <a:solidFill>
                  <a:schemeClr val="bg2"/>
                </a:solidFill>
              </a:rPr>
              <a:t>CEID</a:t>
            </a:r>
            <a:r>
              <a:rPr lang="es-ES" sz="3600" b="1" dirty="0"/>
              <a:t> (Comisión de Ética en la Investigación y Docencia)</a:t>
            </a:r>
            <a:r>
              <a:rPr lang="es-ES" sz="3600" dirty="0"/>
              <a:t> de la Universidad Internacional de Valencia</a:t>
            </a:r>
            <a:endParaRPr sz="3600" dirty="0">
              <a:latin typeface="Arial"/>
              <a:cs typeface="Arial"/>
            </a:endParaRPr>
          </a:p>
        </p:txBody>
      </p:sp>
      <p:sp>
        <p:nvSpPr>
          <p:cNvPr id="6" name="object 6"/>
          <p:cNvSpPr txBox="1"/>
          <p:nvPr/>
        </p:nvSpPr>
        <p:spPr>
          <a:xfrm>
            <a:off x="5365631" y="3429000"/>
            <a:ext cx="1733909" cy="2115689"/>
          </a:xfrm>
          <a:prstGeom prst="rect">
            <a:avLst/>
          </a:prstGeom>
        </p:spPr>
        <p:txBody>
          <a:bodyPr vert="horz" wrap="square" lIns="0" tIns="244901" rIns="0" bIns="0" rtlCol="0">
            <a:spAutoFit/>
          </a:bodyPr>
          <a:lstStyle/>
          <a:p>
            <a:pPr marL="7701" marR="3081">
              <a:spcBef>
                <a:spcPts val="464"/>
              </a:spcBef>
            </a:pPr>
            <a:endParaRPr lang="es-ES" sz="1486" spc="18" dirty="0">
              <a:solidFill>
                <a:srgbClr val="FFFFFF"/>
              </a:solidFill>
              <a:latin typeface="Trebuchet MS"/>
              <a:cs typeface="Trebuchet MS"/>
            </a:endParaRPr>
          </a:p>
          <a:p>
            <a:pPr marL="7701">
              <a:spcBef>
                <a:spcPts val="1928"/>
              </a:spcBef>
            </a:pPr>
            <a:endParaRPr lang="es-ES" sz="6003" b="1" spc="15" dirty="0">
              <a:solidFill>
                <a:srgbClr val="E65014"/>
              </a:solidFill>
              <a:latin typeface="Arial"/>
              <a:cs typeface="Arial"/>
            </a:endParaRPr>
          </a:p>
          <a:p>
            <a:pPr marL="7701">
              <a:spcBef>
                <a:spcPts val="1928"/>
              </a:spcBef>
            </a:pPr>
            <a:endParaRPr sz="1486" spc="18" dirty="0">
              <a:solidFill>
                <a:srgbClr val="FFFFFF"/>
              </a:solidFill>
              <a:latin typeface="Trebuchet MS"/>
              <a:cs typeface="Trebuchet MS"/>
            </a:endParaRPr>
          </a:p>
        </p:txBody>
      </p:sp>
      <p:sp>
        <p:nvSpPr>
          <p:cNvPr id="9" name="object 9"/>
          <p:cNvSpPr/>
          <p:nvPr/>
        </p:nvSpPr>
        <p:spPr>
          <a:xfrm>
            <a:off x="8354736" y="4626912"/>
            <a:ext cx="3837168" cy="2230678"/>
          </a:xfrm>
          <a:custGeom>
            <a:avLst/>
            <a:gdLst/>
            <a:ahLst/>
            <a:cxnLst/>
            <a:rect l="l" t="t" r="r" b="b"/>
            <a:pathLst>
              <a:path w="6327775" h="3678554">
                <a:moveTo>
                  <a:pt x="4457300" y="0"/>
                </a:moveTo>
                <a:lnTo>
                  <a:pt x="4412252" y="306"/>
                </a:lnTo>
                <a:lnTo>
                  <a:pt x="4367212" y="1227"/>
                </a:lnTo>
                <a:lnTo>
                  <a:pt x="4322185" y="2761"/>
                </a:lnTo>
                <a:lnTo>
                  <a:pt x="4277178" y="4910"/>
                </a:lnTo>
                <a:lnTo>
                  <a:pt x="4232199" y="7671"/>
                </a:lnTo>
                <a:lnTo>
                  <a:pt x="4187254" y="11047"/>
                </a:lnTo>
                <a:lnTo>
                  <a:pt x="4142349" y="15037"/>
                </a:lnTo>
                <a:lnTo>
                  <a:pt x="4097493" y="19640"/>
                </a:lnTo>
                <a:lnTo>
                  <a:pt x="4052691" y="24857"/>
                </a:lnTo>
                <a:lnTo>
                  <a:pt x="4007950" y="30687"/>
                </a:lnTo>
                <a:lnTo>
                  <a:pt x="3963277" y="37132"/>
                </a:lnTo>
                <a:lnTo>
                  <a:pt x="3918679" y="44190"/>
                </a:lnTo>
                <a:lnTo>
                  <a:pt x="3874163" y="51862"/>
                </a:lnTo>
                <a:lnTo>
                  <a:pt x="3829735" y="60148"/>
                </a:lnTo>
                <a:lnTo>
                  <a:pt x="3785403" y="69047"/>
                </a:lnTo>
                <a:lnTo>
                  <a:pt x="3741172" y="78561"/>
                </a:lnTo>
                <a:lnTo>
                  <a:pt x="3697051" y="88688"/>
                </a:lnTo>
                <a:lnTo>
                  <a:pt x="3653046" y="99428"/>
                </a:lnTo>
                <a:lnTo>
                  <a:pt x="3609163" y="110783"/>
                </a:lnTo>
                <a:lnTo>
                  <a:pt x="3565409" y="122751"/>
                </a:lnTo>
                <a:lnTo>
                  <a:pt x="3521792" y="135333"/>
                </a:lnTo>
                <a:lnTo>
                  <a:pt x="3478318" y="148529"/>
                </a:lnTo>
                <a:lnTo>
                  <a:pt x="3434993" y="162339"/>
                </a:lnTo>
                <a:lnTo>
                  <a:pt x="3391825" y="176762"/>
                </a:lnTo>
                <a:lnTo>
                  <a:pt x="3348821" y="191799"/>
                </a:lnTo>
                <a:lnTo>
                  <a:pt x="3305987" y="207450"/>
                </a:lnTo>
                <a:lnTo>
                  <a:pt x="3263329" y="223715"/>
                </a:lnTo>
                <a:lnTo>
                  <a:pt x="3220856" y="240593"/>
                </a:lnTo>
                <a:lnTo>
                  <a:pt x="3178573" y="258085"/>
                </a:lnTo>
                <a:lnTo>
                  <a:pt x="3136488" y="276191"/>
                </a:lnTo>
                <a:lnTo>
                  <a:pt x="3094607" y="294911"/>
                </a:lnTo>
                <a:lnTo>
                  <a:pt x="3052938" y="314244"/>
                </a:lnTo>
                <a:lnTo>
                  <a:pt x="3011486" y="334191"/>
                </a:lnTo>
                <a:lnTo>
                  <a:pt x="2970259" y="354752"/>
                </a:lnTo>
                <a:lnTo>
                  <a:pt x="2929263" y="375927"/>
                </a:lnTo>
                <a:lnTo>
                  <a:pt x="2888506" y="397715"/>
                </a:lnTo>
                <a:lnTo>
                  <a:pt x="2847994" y="420117"/>
                </a:lnTo>
                <a:lnTo>
                  <a:pt x="2807734" y="443133"/>
                </a:lnTo>
                <a:lnTo>
                  <a:pt x="2767732" y="466763"/>
                </a:lnTo>
                <a:lnTo>
                  <a:pt x="2727997" y="491007"/>
                </a:lnTo>
                <a:lnTo>
                  <a:pt x="2688533" y="515864"/>
                </a:lnTo>
                <a:lnTo>
                  <a:pt x="2649349" y="541335"/>
                </a:lnTo>
                <a:lnTo>
                  <a:pt x="2610451" y="567420"/>
                </a:lnTo>
                <a:lnTo>
                  <a:pt x="2571846" y="594118"/>
                </a:lnTo>
                <a:lnTo>
                  <a:pt x="2533540" y="621430"/>
                </a:lnTo>
                <a:lnTo>
                  <a:pt x="2495541" y="649356"/>
                </a:lnTo>
                <a:lnTo>
                  <a:pt x="2457855" y="677896"/>
                </a:lnTo>
                <a:lnTo>
                  <a:pt x="2420489" y="707050"/>
                </a:lnTo>
                <a:lnTo>
                  <a:pt x="2383450" y="736817"/>
                </a:lnTo>
                <a:lnTo>
                  <a:pt x="2346744" y="767198"/>
                </a:lnTo>
                <a:lnTo>
                  <a:pt x="2310379" y="798193"/>
                </a:lnTo>
                <a:lnTo>
                  <a:pt x="2274362" y="829801"/>
                </a:lnTo>
                <a:lnTo>
                  <a:pt x="2238698" y="862024"/>
                </a:lnTo>
                <a:lnTo>
                  <a:pt x="2203396" y="894860"/>
                </a:lnTo>
                <a:lnTo>
                  <a:pt x="2168461" y="928310"/>
                </a:lnTo>
                <a:lnTo>
                  <a:pt x="2133900" y="962373"/>
                </a:lnTo>
                <a:lnTo>
                  <a:pt x="835689" y="2260585"/>
                </a:lnTo>
                <a:lnTo>
                  <a:pt x="801625" y="2295145"/>
                </a:lnTo>
                <a:lnTo>
                  <a:pt x="768175" y="2330080"/>
                </a:lnTo>
                <a:lnTo>
                  <a:pt x="735338" y="2365383"/>
                </a:lnTo>
                <a:lnTo>
                  <a:pt x="703116" y="2401046"/>
                </a:lnTo>
                <a:lnTo>
                  <a:pt x="671507" y="2437064"/>
                </a:lnTo>
                <a:lnTo>
                  <a:pt x="640512" y="2473429"/>
                </a:lnTo>
                <a:lnTo>
                  <a:pt x="610130" y="2510134"/>
                </a:lnTo>
                <a:lnTo>
                  <a:pt x="580363" y="2547173"/>
                </a:lnTo>
                <a:lnTo>
                  <a:pt x="551209" y="2584539"/>
                </a:lnTo>
                <a:lnTo>
                  <a:pt x="522669" y="2622225"/>
                </a:lnTo>
                <a:lnTo>
                  <a:pt x="494743" y="2660224"/>
                </a:lnTo>
                <a:lnTo>
                  <a:pt x="467430" y="2698530"/>
                </a:lnTo>
                <a:lnTo>
                  <a:pt x="440732" y="2737135"/>
                </a:lnTo>
                <a:lnTo>
                  <a:pt x="414647" y="2776033"/>
                </a:lnTo>
                <a:lnTo>
                  <a:pt x="389176" y="2815217"/>
                </a:lnTo>
                <a:lnTo>
                  <a:pt x="364318" y="2854681"/>
                </a:lnTo>
                <a:lnTo>
                  <a:pt x="340074" y="2894417"/>
                </a:lnTo>
                <a:lnTo>
                  <a:pt x="316444" y="2934418"/>
                </a:lnTo>
                <a:lnTo>
                  <a:pt x="293428" y="2974678"/>
                </a:lnTo>
                <a:lnTo>
                  <a:pt x="271026" y="3015190"/>
                </a:lnTo>
                <a:lnTo>
                  <a:pt x="249237" y="3055947"/>
                </a:lnTo>
                <a:lnTo>
                  <a:pt x="228062" y="3096942"/>
                </a:lnTo>
                <a:lnTo>
                  <a:pt x="207501" y="3138170"/>
                </a:lnTo>
                <a:lnTo>
                  <a:pt x="187554" y="3179621"/>
                </a:lnTo>
                <a:lnTo>
                  <a:pt x="168221" y="3221291"/>
                </a:lnTo>
                <a:lnTo>
                  <a:pt x="149501" y="3263172"/>
                </a:lnTo>
                <a:lnTo>
                  <a:pt x="131395" y="3305257"/>
                </a:lnTo>
                <a:lnTo>
                  <a:pt x="113902" y="3347539"/>
                </a:lnTo>
                <a:lnTo>
                  <a:pt x="97024" y="3390012"/>
                </a:lnTo>
                <a:lnTo>
                  <a:pt x="80759" y="3432670"/>
                </a:lnTo>
                <a:lnTo>
                  <a:pt x="65108" y="3475504"/>
                </a:lnTo>
                <a:lnTo>
                  <a:pt x="50071" y="3518508"/>
                </a:lnTo>
                <a:lnTo>
                  <a:pt x="35648" y="3561676"/>
                </a:lnTo>
                <a:lnTo>
                  <a:pt x="21838" y="3605000"/>
                </a:lnTo>
                <a:lnTo>
                  <a:pt x="8642" y="3648474"/>
                </a:lnTo>
                <a:lnTo>
                  <a:pt x="0" y="3678434"/>
                </a:lnTo>
                <a:lnTo>
                  <a:pt x="6327226" y="3678434"/>
                </a:lnTo>
                <a:lnTo>
                  <a:pt x="6327226" y="583383"/>
                </a:lnTo>
                <a:lnTo>
                  <a:pt x="6304144" y="567420"/>
                </a:lnTo>
                <a:lnTo>
                  <a:pt x="6265246" y="541335"/>
                </a:lnTo>
                <a:lnTo>
                  <a:pt x="6226062" y="515864"/>
                </a:lnTo>
                <a:lnTo>
                  <a:pt x="6186599" y="491007"/>
                </a:lnTo>
                <a:lnTo>
                  <a:pt x="6146863" y="466763"/>
                </a:lnTo>
                <a:lnTo>
                  <a:pt x="6106862" y="443133"/>
                </a:lnTo>
                <a:lnTo>
                  <a:pt x="6066602" y="420117"/>
                </a:lnTo>
                <a:lnTo>
                  <a:pt x="6026090" y="397715"/>
                </a:lnTo>
                <a:lnTo>
                  <a:pt x="5985333" y="375927"/>
                </a:lnTo>
                <a:lnTo>
                  <a:pt x="5944338" y="354752"/>
                </a:lnTo>
                <a:lnTo>
                  <a:pt x="5903111" y="334191"/>
                </a:lnTo>
                <a:lnTo>
                  <a:pt x="5861659" y="314244"/>
                </a:lnTo>
                <a:lnTo>
                  <a:pt x="5819989" y="294911"/>
                </a:lnTo>
                <a:lnTo>
                  <a:pt x="5778109" y="276191"/>
                </a:lnTo>
                <a:lnTo>
                  <a:pt x="5736024" y="258085"/>
                </a:lnTo>
                <a:lnTo>
                  <a:pt x="5693741" y="240593"/>
                </a:lnTo>
                <a:lnTo>
                  <a:pt x="5651268" y="223715"/>
                </a:lnTo>
                <a:lnTo>
                  <a:pt x="5608611" y="207450"/>
                </a:lnTo>
                <a:lnTo>
                  <a:pt x="5565777" y="191799"/>
                </a:lnTo>
                <a:lnTo>
                  <a:pt x="5522773" y="176762"/>
                </a:lnTo>
                <a:lnTo>
                  <a:pt x="5479605" y="162339"/>
                </a:lnTo>
                <a:lnTo>
                  <a:pt x="5436280" y="148529"/>
                </a:lnTo>
                <a:lnTo>
                  <a:pt x="5392806" y="135333"/>
                </a:lnTo>
                <a:lnTo>
                  <a:pt x="5349189" y="122751"/>
                </a:lnTo>
                <a:lnTo>
                  <a:pt x="5305436" y="110783"/>
                </a:lnTo>
                <a:lnTo>
                  <a:pt x="5261553" y="99428"/>
                </a:lnTo>
                <a:lnTo>
                  <a:pt x="5217547" y="88688"/>
                </a:lnTo>
                <a:lnTo>
                  <a:pt x="5173426" y="78561"/>
                </a:lnTo>
                <a:lnTo>
                  <a:pt x="5129196" y="69047"/>
                </a:lnTo>
                <a:lnTo>
                  <a:pt x="5084864" y="60148"/>
                </a:lnTo>
                <a:lnTo>
                  <a:pt x="5040436" y="51862"/>
                </a:lnTo>
                <a:lnTo>
                  <a:pt x="4995920" y="44190"/>
                </a:lnTo>
                <a:lnTo>
                  <a:pt x="4951322" y="37132"/>
                </a:lnTo>
                <a:lnTo>
                  <a:pt x="4906649" y="30687"/>
                </a:lnTo>
                <a:lnTo>
                  <a:pt x="4861908" y="24857"/>
                </a:lnTo>
                <a:lnTo>
                  <a:pt x="4817106" y="19640"/>
                </a:lnTo>
                <a:lnTo>
                  <a:pt x="4772250" y="15037"/>
                </a:lnTo>
                <a:lnTo>
                  <a:pt x="4727345" y="11047"/>
                </a:lnTo>
                <a:lnTo>
                  <a:pt x="4682400" y="7671"/>
                </a:lnTo>
                <a:lnTo>
                  <a:pt x="4637421" y="4910"/>
                </a:lnTo>
                <a:lnTo>
                  <a:pt x="4592414" y="2761"/>
                </a:lnTo>
                <a:lnTo>
                  <a:pt x="4547388" y="1227"/>
                </a:lnTo>
                <a:lnTo>
                  <a:pt x="4502347" y="306"/>
                </a:lnTo>
                <a:lnTo>
                  <a:pt x="4457300" y="0"/>
                </a:lnTo>
                <a:close/>
              </a:path>
            </a:pathLst>
          </a:custGeom>
          <a:solidFill>
            <a:srgbClr val="FFFFFF"/>
          </a:solidFill>
        </p:spPr>
        <p:txBody>
          <a:bodyPr wrap="square" lIns="0" tIns="0" rIns="0" bIns="0" rtlCol="0"/>
          <a:lstStyle/>
          <a:p>
            <a:endParaRPr sz="1092"/>
          </a:p>
        </p:txBody>
      </p:sp>
      <p:sp>
        <p:nvSpPr>
          <p:cNvPr id="15" name="object 15"/>
          <p:cNvSpPr txBox="1"/>
          <p:nvPr/>
        </p:nvSpPr>
        <p:spPr>
          <a:xfrm>
            <a:off x="1371599" y="3429000"/>
            <a:ext cx="1777041" cy="1465010"/>
          </a:xfrm>
          <a:prstGeom prst="rect">
            <a:avLst/>
          </a:prstGeom>
        </p:spPr>
        <p:txBody>
          <a:bodyPr vert="horz" wrap="square" lIns="0" tIns="246056" rIns="0" bIns="0" rtlCol="0">
            <a:spAutoFit/>
          </a:bodyPr>
          <a:lstStyle/>
          <a:p>
            <a:pPr marL="7701">
              <a:spcBef>
                <a:spcPts val="1937"/>
              </a:spcBef>
            </a:pPr>
            <a:endParaRPr sz="6003" dirty="0">
              <a:latin typeface="Arial"/>
              <a:cs typeface="Arial"/>
            </a:endParaRPr>
          </a:p>
          <a:p>
            <a:pPr marL="11552">
              <a:spcBef>
                <a:spcPts val="485"/>
              </a:spcBef>
            </a:pPr>
            <a:endParaRPr sz="1486" dirty="0">
              <a:latin typeface="Trebuchet MS"/>
              <a:cs typeface="Trebuchet MS"/>
            </a:endParaRPr>
          </a:p>
        </p:txBody>
      </p:sp>
      <p:pic>
        <p:nvPicPr>
          <p:cNvPr id="18" name="Imagen 17">
            <a:extLst>
              <a:ext uri="{FF2B5EF4-FFF2-40B4-BE49-F238E27FC236}">
                <a16:creationId xmlns:a16="http://schemas.microsoft.com/office/drawing/2014/main" id="{DEC74BAD-F144-4157-9A34-A2D64F2C59B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14194" y="203727"/>
            <a:ext cx="1285732" cy="642866"/>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56" y="385"/>
            <a:ext cx="12191144" cy="6857615"/>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chemeClr val="tx2">
              <a:lumMod val="90000"/>
            </a:schemeClr>
          </a:solidFill>
        </p:spPr>
        <p:txBody>
          <a:bodyPr wrap="square" lIns="0" tIns="0" rIns="0" bIns="0" rtlCol="0"/>
          <a:lstStyle/>
          <a:p>
            <a:endParaRPr sz="1092" dirty="0"/>
          </a:p>
        </p:txBody>
      </p:sp>
      <p:sp>
        <p:nvSpPr>
          <p:cNvPr id="4" name="object 4"/>
          <p:cNvSpPr txBox="1">
            <a:spLocks noGrp="1"/>
          </p:cNvSpPr>
          <p:nvPr>
            <p:ph type="title"/>
          </p:nvPr>
        </p:nvSpPr>
        <p:spPr>
          <a:xfrm>
            <a:off x="393602" y="358611"/>
            <a:ext cx="10685820" cy="8593965"/>
          </a:xfrm>
          <a:prstGeom prst="rect">
            <a:avLst/>
          </a:prstGeom>
        </p:spPr>
        <p:txBody>
          <a:bodyPr vert="horz" wrap="square" lIns="0" tIns="6931" rIns="0" bIns="0" rtlCol="0">
            <a:spAutoFit/>
          </a:bodyPr>
          <a:lstStyle/>
          <a:p>
            <a:br>
              <a:rPr lang="es-ES" sz="2800" dirty="0">
                <a:solidFill>
                  <a:srgbClr val="E65014"/>
                </a:solidFill>
              </a:rPr>
            </a:br>
            <a:br>
              <a:rPr lang="es-ES" sz="2800" dirty="0">
                <a:solidFill>
                  <a:srgbClr val="E65014"/>
                </a:solidFill>
              </a:rPr>
            </a:br>
            <a:r>
              <a:rPr lang="es-ES" sz="2800" dirty="0">
                <a:solidFill>
                  <a:srgbClr val="E65014"/>
                </a:solidFill>
              </a:rPr>
              <a:t>SEGUIMIENTO DE LOS PROYECTOS EVALUADOS POR EL CEISH</a:t>
            </a:r>
            <a:br>
              <a:rPr lang="es-ES" sz="3200" dirty="0">
                <a:solidFill>
                  <a:srgbClr val="E65014"/>
                </a:solidFill>
              </a:rPr>
            </a:br>
            <a:br>
              <a:rPr lang="es-ES" sz="3200" dirty="0">
                <a:solidFill>
                  <a:srgbClr val="E65014"/>
                </a:solidFill>
              </a:rPr>
            </a:br>
            <a:r>
              <a:rPr lang="es-ES" sz="2000" dirty="0"/>
              <a:t>El </a:t>
            </a:r>
            <a:r>
              <a:rPr lang="es-ES" sz="2000" b="1" dirty="0">
                <a:solidFill>
                  <a:schemeClr val="bg2"/>
                </a:solidFill>
              </a:rPr>
              <a:t>CEISH</a:t>
            </a:r>
            <a:r>
              <a:rPr lang="es-ES" sz="2000" dirty="0"/>
              <a:t> tiene la obligación de realizar un seguimiento de los proyectos de investigación que se están desarrollando tras haber sido informados favorablemente. </a:t>
            </a:r>
            <a:br>
              <a:rPr lang="es-ES" sz="2000" dirty="0"/>
            </a:br>
            <a:br>
              <a:rPr lang="es-ES" sz="2000" dirty="0"/>
            </a:br>
            <a:r>
              <a:rPr lang="es-ES" sz="2000" dirty="0"/>
              <a:t>La responsable de la secretaría técnica de la CEID junto a uno o más evaluadores del CEISH pueden reunirse con un IP al azar de alguno de los proyectos que hayan obtenido el APPROVAL ese año y hacer un seguimiento de la evolución de las actividades de investigación realizadas hasta la fecha, asegurándose del cumplimiento de las exigencias éticas, metodológicas y legales mínimas que debe cumplir por ley.</a:t>
            </a:r>
            <a:br>
              <a:rPr lang="es-ES" sz="2000" dirty="0"/>
            </a:br>
            <a:br>
              <a:rPr lang="es-ES" sz="2000" dirty="0"/>
            </a:br>
            <a:br>
              <a:rPr lang="es-ES" sz="2000" dirty="0"/>
            </a:br>
            <a:r>
              <a:rPr lang="es-ES" sz="2000" dirty="0"/>
              <a:t>Los proyectos internos, entregaran un resumen anual de actividad investigadora de su proyecto a OTRI, por lo que no es necesario, por el momento entregar ese informe final a la secretaría técnica de la CEID, sólo en caso de que haya habido modificaciones relevantes o cambios en el proyecto.</a:t>
            </a:r>
            <a:br>
              <a:rPr lang="es-ES" sz="2000" dirty="0"/>
            </a:br>
            <a:br>
              <a:rPr lang="es-ES" sz="2000" dirty="0"/>
            </a:br>
            <a:br>
              <a:rPr lang="es-ES" sz="2000" dirty="0"/>
            </a:br>
            <a:br>
              <a:rPr lang="es-ES" sz="2400" dirty="0"/>
            </a:br>
            <a:br>
              <a:rPr lang="es-ES" sz="2400" dirty="0"/>
            </a:br>
            <a:br>
              <a:rPr lang="es-ES" sz="2800" dirty="0"/>
            </a:br>
            <a:br>
              <a:rPr lang="es-ES" sz="2800" dirty="0"/>
            </a:br>
            <a:br>
              <a:rPr lang="es-ES" sz="2000" dirty="0"/>
            </a:br>
            <a:br>
              <a:rPr lang="es-ES" sz="2000" dirty="0"/>
            </a:br>
            <a:br>
              <a:rPr lang="es-ES" sz="2000" dirty="0"/>
            </a:br>
            <a:br>
              <a:rPr lang="es-ES" sz="2000" dirty="0"/>
            </a:br>
            <a:endParaRPr sz="2000" dirty="0"/>
          </a:p>
        </p:txBody>
      </p:sp>
      <p:sp>
        <p:nvSpPr>
          <p:cNvPr id="6" name="object 6"/>
          <p:cNvSpPr txBox="1"/>
          <p:nvPr/>
        </p:nvSpPr>
        <p:spPr>
          <a:xfrm>
            <a:off x="5365631" y="3429000"/>
            <a:ext cx="1733909" cy="2115689"/>
          </a:xfrm>
          <a:prstGeom prst="rect">
            <a:avLst/>
          </a:prstGeom>
        </p:spPr>
        <p:txBody>
          <a:bodyPr vert="horz" wrap="square" lIns="0" tIns="244901" rIns="0" bIns="0" rtlCol="0">
            <a:spAutoFit/>
          </a:bodyPr>
          <a:lstStyle/>
          <a:p>
            <a:pPr marL="7701" marR="3081">
              <a:spcBef>
                <a:spcPts val="464"/>
              </a:spcBef>
            </a:pPr>
            <a:endParaRPr lang="es-ES" sz="1486" spc="18" dirty="0">
              <a:solidFill>
                <a:srgbClr val="FFFFFF"/>
              </a:solidFill>
              <a:latin typeface="Trebuchet MS"/>
              <a:cs typeface="Trebuchet MS"/>
            </a:endParaRPr>
          </a:p>
          <a:p>
            <a:pPr marL="7701">
              <a:spcBef>
                <a:spcPts val="1928"/>
              </a:spcBef>
            </a:pPr>
            <a:endParaRPr lang="es-ES" sz="6003" b="1" spc="15" dirty="0">
              <a:solidFill>
                <a:srgbClr val="E65014"/>
              </a:solidFill>
              <a:latin typeface="Arial"/>
              <a:cs typeface="Arial"/>
            </a:endParaRPr>
          </a:p>
          <a:p>
            <a:pPr marL="7701">
              <a:spcBef>
                <a:spcPts val="1928"/>
              </a:spcBef>
            </a:pPr>
            <a:endParaRPr sz="1486" spc="18" dirty="0">
              <a:solidFill>
                <a:srgbClr val="FFFFFF"/>
              </a:solidFill>
              <a:latin typeface="Trebuchet MS"/>
              <a:cs typeface="Trebuchet MS"/>
            </a:endParaRPr>
          </a:p>
        </p:txBody>
      </p:sp>
      <p:sp>
        <p:nvSpPr>
          <p:cNvPr id="9" name="object 9"/>
          <p:cNvSpPr/>
          <p:nvPr/>
        </p:nvSpPr>
        <p:spPr>
          <a:xfrm>
            <a:off x="10670875" y="5305244"/>
            <a:ext cx="1892061" cy="1552755"/>
          </a:xfrm>
          <a:custGeom>
            <a:avLst/>
            <a:gdLst/>
            <a:ahLst/>
            <a:cxnLst/>
            <a:rect l="l" t="t" r="r" b="b"/>
            <a:pathLst>
              <a:path w="6327775" h="3678554">
                <a:moveTo>
                  <a:pt x="4457300" y="0"/>
                </a:moveTo>
                <a:lnTo>
                  <a:pt x="4412252" y="306"/>
                </a:lnTo>
                <a:lnTo>
                  <a:pt x="4367212" y="1227"/>
                </a:lnTo>
                <a:lnTo>
                  <a:pt x="4322185" y="2761"/>
                </a:lnTo>
                <a:lnTo>
                  <a:pt x="4277178" y="4910"/>
                </a:lnTo>
                <a:lnTo>
                  <a:pt x="4232199" y="7671"/>
                </a:lnTo>
                <a:lnTo>
                  <a:pt x="4187254" y="11047"/>
                </a:lnTo>
                <a:lnTo>
                  <a:pt x="4142349" y="15037"/>
                </a:lnTo>
                <a:lnTo>
                  <a:pt x="4097493" y="19640"/>
                </a:lnTo>
                <a:lnTo>
                  <a:pt x="4052691" y="24857"/>
                </a:lnTo>
                <a:lnTo>
                  <a:pt x="4007950" y="30687"/>
                </a:lnTo>
                <a:lnTo>
                  <a:pt x="3963277" y="37132"/>
                </a:lnTo>
                <a:lnTo>
                  <a:pt x="3918679" y="44190"/>
                </a:lnTo>
                <a:lnTo>
                  <a:pt x="3874163" y="51862"/>
                </a:lnTo>
                <a:lnTo>
                  <a:pt x="3829735" y="60148"/>
                </a:lnTo>
                <a:lnTo>
                  <a:pt x="3785403" y="69047"/>
                </a:lnTo>
                <a:lnTo>
                  <a:pt x="3741172" y="78561"/>
                </a:lnTo>
                <a:lnTo>
                  <a:pt x="3697051" y="88688"/>
                </a:lnTo>
                <a:lnTo>
                  <a:pt x="3653046" y="99428"/>
                </a:lnTo>
                <a:lnTo>
                  <a:pt x="3609163" y="110783"/>
                </a:lnTo>
                <a:lnTo>
                  <a:pt x="3565409" y="122751"/>
                </a:lnTo>
                <a:lnTo>
                  <a:pt x="3521792" y="135333"/>
                </a:lnTo>
                <a:lnTo>
                  <a:pt x="3478318" y="148529"/>
                </a:lnTo>
                <a:lnTo>
                  <a:pt x="3434993" y="162339"/>
                </a:lnTo>
                <a:lnTo>
                  <a:pt x="3391825" y="176762"/>
                </a:lnTo>
                <a:lnTo>
                  <a:pt x="3348821" y="191799"/>
                </a:lnTo>
                <a:lnTo>
                  <a:pt x="3305987" y="207450"/>
                </a:lnTo>
                <a:lnTo>
                  <a:pt x="3263329" y="223715"/>
                </a:lnTo>
                <a:lnTo>
                  <a:pt x="3220856" y="240593"/>
                </a:lnTo>
                <a:lnTo>
                  <a:pt x="3178573" y="258085"/>
                </a:lnTo>
                <a:lnTo>
                  <a:pt x="3136488" y="276191"/>
                </a:lnTo>
                <a:lnTo>
                  <a:pt x="3094607" y="294911"/>
                </a:lnTo>
                <a:lnTo>
                  <a:pt x="3052938" y="314244"/>
                </a:lnTo>
                <a:lnTo>
                  <a:pt x="3011486" y="334191"/>
                </a:lnTo>
                <a:lnTo>
                  <a:pt x="2970259" y="354752"/>
                </a:lnTo>
                <a:lnTo>
                  <a:pt x="2929263" y="375927"/>
                </a:lnTo>
                <a:lnTo>
                  <a:pt x="2888506" y="397715"/>
                </a:lnTo>
                <a:lnTo>
                  <a:pt x="2847994" y="420117"/>
                </a:lnTo>
                <a:lnTo>
                  <a:pt x="2807734" y="443133"/>
                </a:lnTo>
                <a:lnTo>
                  <a:pt x="2767732" y="466763"/>
                </a:lnTo>
                <a:lnTo>
                  <a:pt x="2727997" y="491007"/>
                </a:lnTo>
                <a:lnTo>
                  <a:pt x="2688533" y="515864"/>
                </a:lnTo>
                <a:lnTo>
                  <a:pt x="2649349" y="541335"/>
                </a:lnTo>
                <a:lnTo>
                  <a:pt x="2610451" y="567420"/>
                </a:lnTo>
                <a:lnTo>
                  <a:pt x="2571846" y="594118"/>
                </a:lnTo>
                <a:lnTo>
                  <a:pt x="2533540" y="621430"/>
                </a:lnTo>
                <a:lnTo>
                  <a:pt x="2495541" y="649356"/>
                </a:lnTo>
                <a:lnTo>
                  <a:pt x="2457855" y="677896"/>
                </a:lnTo>
                <a:lnTo>
                  <a:pt x="2420489" y="707050"/>
                </a:lnTo>
                <a:lnTo>
                  <a:pt x="2383450" y="736817"/>
                </a:lnTo>
                <a:lnTo>
                  <a:pt x="2346744" y="767198"/>
                </a:lnTo>
                <a:lnTo>
                  <a:pt x="2310379" y="798193"/>
                </a:lnTo>
                <a:lnTo>
                  <a:pt x="2274362" y="829801"/>
                </a:lnTo>
                <a:lnTo>
                  <a:pt x="2238698" y="862024"/>
                </a:lnTo>
                <a:lnTo>
                  <a:pt x="2203396" y="894860"/>
                </a:lnTo>
                <a:lnTo>
                  <a:pt x="2168461" y="928310"/>
                </a:lnTo>
                <a:lnTo>
                  <a:pt x="2133900" y="962373"/>
                </a:lnTo>
                <a:lnTo>
                  <a:pt x="835689" y="2260585"/>
                </a:lnTo>
                <a:lnTo>
                  <a:pt x="801625" y="2295145"/>
                </a:lnTo>
                <a:lnTo>
                  <a:pt x="768175" y="2330080"/>
                </a:lnTo>
                <a:lnTo>
                  <a:pt x="735338" y="2365383"/>
                </a:lnTo>
                <a:lnTo>
                  <a:pt x="703116" y="2401046"/>
                </a:lnTo>
                <a:lnTo>
                  <a:pt x="671507" y="2437064"/>
                </a:lnTo>
                <a:lnTo>
                  <a:pt x="640512" y="2473429"/>
                </a:lnTo>
                <a:lnTo>
                  <a:pt x="610130" y="2510134"/>
                </a:lnTo>
                <a:lnTo>
                  <a:pt x="580363" y="2547173"/>
                </a:lnTo>
                <a:lnTo>
                  <a:pt x="551209" y="2584539"/>
                </a:lnTo>
                <a:lnTo>
                  <a:pt x="522669" y="2622225"/>
                </a:lnTo>
                <a:lnTo>
                  <a:pt x="494743" y="2660224"/>
                </a:lnTo>
                <a:lnTo>
                  <a:pt x="467430" y="2698530"/>
                </a:lnTo>
                <a:lnTo>
                  <a:pt x="440732" y="2737135"/>
                </a:lnTo>
                <a:lnTo>
                  <a:pt x="414647" y="2776033"/>
                </a:lnTo>
                <a:lnTo>
                  <a:pt x="389176" y="2815217"/>
                </a:lnTo>
                <a:lnTo>
                  <a:pt x="364318" y="2854681"/>
                </a:lnTo>
                <a:lnTo>
                  <a:pt x="340074" y="2894417"/>
                </a:lnTo>
                <a:lnTo>
                  <a:pt x="316444" y="2934418"/>
                </a:lnTo>
                <a:lnTo>
                  <a:pt x="293428" y="2974678"/>
                </a:lnTo>
                <a:lnTo>
                  <a:pt x="271026" y="3015190"/>
                </a:lnTo>
                <a:lnTo>
                  <a:pt x="249237" y="3055947"/>
                </a:lnTo>
                <a:lnTo>
                  <a:pt x="228062" y="3096942"/>
                </a:lnTo>
                <a:lnTo>
                  <a:pt x="207501" y="3138170"/>
                </a:lnTo>
                <a:lnTo>
                  <a:pt x="187554" y="3179621"/>
                </a:lnTo>
                <a:lnTo>
                  <a:pt x="168221" y="3221291"/>
                </a:lnTo>
                <a:lnTo>
                  <a:pt x="149501" y="3263172"/>
                </a:lnTo>
                <a:lnTo>
                  <a:pt x="131395" y="3305257"/>
                </a:lnTo>
                <a:lnTo>
                  <a:pt x="113902" y="3347539"/>
                </a:lnTo>
                <a:lnTo>
                  <a:pt x="97024" y="3390012"/>
                </a:lnTo>
                <a:lnTo>
                  <a:pt x="80759" y="3432670"/>
                </a:lnTo>
                <a:lnTo>
                  <a:pt x="65108" y="3475504"/>
                </a:lnTo>
                <a:lnTo>
                  <a:pt x="50071" y="3518508"/>
                </a:lnTo>
                <a:lnTo>
                  <a:pt x="35648" y="3561676"/>
                </a:lnTo>
                <a:lnTo>
                  <a:pt x="21838" y="3605000"/>
                </a:lnTo>
                <a:lnTo>
                  <a:pt x="8642" y="3648474"/>
                </a:lnTo>
                <a:lnTo>
                  <a:pt x="0" y="3678434"/>
                </a:lnTo>
                <a:lnTo>
                  <a:pt x="6327226" y="3678434"/>
                </a:lnTo>
                <a:lnTo>
                  <a:pt x="6327226" y="583383"/>
                </a:lnTo>
                <a:lnTo>
                  <a:pt x="6304144" y="567420"/>
                </a:lnTo>
                <a:lnTo>
                  <a:pt x="6265246" y="541335"/>
                </a:lnTo>
                <a:lnTo>
                  <a:pt x="6226062" y="515864"/>
                </a:lnTo>
                <a:lnTo>
                  <a:pt x="6186599" y="491007"/>
                </a:lnTo>
                <a:lnTo>
                  <a:pt x="6146863" y="466763"/>
                </a:lnTo>
                <a:lnTo>
                  <a:pt x="6106862" y="443133"/>
                </a:lnTo>
                <a:lnTo>
                  <a:pt x="6066602" y="420117"/>
                </a:lnTo>
                <a:lnTo>
                  <a:pt x="6026090" y="397715"/>
                </a:lnTo>
                <a:lnTo>
                  <a:pt x="5985333" y="375927"/>
                </a:lnTo>
                <a:lnTo>
                  <a:pt x="5944338" y="354752"/>
                </a:lnTo>
                <a:lnTo>
                  <a:pt x="5903111" y="334191"/>
                </a:lnTo>
                <a:lnTo>
                  <a:pt x="5861659" y="314244"/>
                </a:lnTo>
                <a:lnTo>
                  <a:pt x="5819989" y="294911"/>
                </a:lnTo>
                <a:lnTo>
                  <a:pt x="5778109" y="276191"/>
                </a:lnTo>
                <a:lnTo>
                  <a:pt x="5736024" y="258085"/>
                </a:lnTo>
                <a:lnTo>
                  <a:pt x="5693741" y="240593"/>
                </a:lnTo>
                <a:lnTo>
                  <a:pt x="5651268" y="223715"/>
                </a:lnTo>
                <a:lnTo>
                  <a:pt x="5608611" y="207450"/>
                </a:lnTo>
                <a:lnTo>
                  <a:pt x="5565777" y="191799"/>
                </a:lnTo>
                <a:lnTo>
                  <a:pt x="5522773" y="176762"/>
                </a:lnTo>
                <a:lnTo>
                  <a:pt x="5479605" y="162339"/>
                </a:lnTo>
                <a:lnTo>
                  <a:pt x="5436280" y="148529"/>
                </a:lnTo>
                <a:lnTo>
                  <a:pt x="5392806" y="135333"/>
                </a:lnTo>
                <a:lnTo>
                  <a:pt x="5349189" y="122751"/>
                </a:lnTo>
                <a:lnTo>
                  <a:pt x="5305436" y="110783"/>
                </a:lnTo>
                <a:lnTo>
                  <a:pt x="5261553" y="99428"/>
                </a:lnTo>
                <a:lnTo>
                  <a:pt x="5217547" y="88688"/>
                </a:lnTo>
                <a:lnTo>
                  <a:pt x="5173426" y="78561"/>
                </a:lnTo>
                <a:lnTo>
                  <a:pt x="5129196" y="69047"/>
                </a:lnTo>
                <a:lnTo>
                  <a:pt x="5084864" y="60148"/>
                </a:lnTo>
                <a:lnTo>
                  <a:pt x="5040436" y="51862"/>
                </a:lnTo>
                <a:lnTo>
                  <a:pt x="4995920" y="44190"/>
                </a:lnTo>
                <a:lnTo>
                  <a:pt x="4951322" y="37132"/>
                </a:lnTo>
                <a:lnTo>
                  <a:pt x="4906649" y="30687"/>
                </a:lnTo>
                <a:lnTo>
                  <a:pt x="4861908" y="24857"/>
                </a:lnTo>
                <a:lnTo>
                  <a:pt x="4817106" y="19640"/>
                </a:lnTo>
                <a:lnTo>
                  <a:pt x="4772250" y="15037"/>
                </a:lnTo>
                <a:lnTo>
                  <a:pt x="4727345" y="11047"/>
                </a:lnTo>
                <a:lnTo>
                  <a:pt x="4682400" y="7671"/>
                </a:lnTo>
                <a:lnTo>
                  <a:pt x="4637421" y="4910"/>
                </a:lnTo>
                <a:lnTo>
                  <a:pt x="4592414" y="2761"/>
                </a:lnTo>
                <a:lnTo>
                  <a:pt x="4547388" y="1227"/>
                </a:lnTo>
                <a:lnTo>
                  <a:pt x="4502347" y="306"/>
                </a:lnTo>
                <a:lnTo>
                  <a:pt x="4457300" y="0"/>
                </a:lnTo>
                <a:close/>
              </a:path>
            </a:pathLst>
          </a:custGeom>
          <a:solidFill>
            <a:srgbClr val="FFFFFF"/>
          </a:solidFill>
        </p:spPr>
        <p:txBody>
          <a:bodyPr wrap="square" lIns="0" tIns="0" rIns="0" bIns="0" rtlCol="0"/>
          <a:lstStyle/>
          <a:p>
            <a:endParaRPr sz="1092"/>
          </a:p>
        </p:txBody>
      </p:sp>
      <p:sp>
        <p:nvSpPr>
          <p:cNvPr id="15" name="object 15"/>
          <p:cNvSpPr txBox="1"/>
          <p:nvPr/>
        </p:nvSpPr>
        <p:spPr>
          <a:xfrm>
            <a:off x="1371599" y="3429000"/>
            <a:ext cx="1777041" cy="1465010"/>
          </a:xfrm>
          <a:prstGeom prst="rect">
            <a:avLst/>
          </a:prstGeom>
        </p:spPr>
        <p:txBody>
          <a:bodyPr vert="horz" wrap="square" lIns="0" tIns="246056" rIns="0" bIns="0" rtlCol="0">
            <a:spAutoFit/>
          </a:bodyPr>
          <a:lstStyle/>
          <a:p>
            <a:pPr marL="7701">
              <a:spcBef>
                <a:spcPts val="1937"/>
              </a:spcBef>
            </a:pPr>
            <a:endParaRPr sz="6003" dirty="0">
              <a:latin typeface="Arial"/>
              <a:cs typeface="Arial"/>
            </a:endParaRPr>
          </a:p>
          <a:p>
            <a:pPr marL="11552">
              <a:spcBef>
                <a:spcPts val="485"/>
              </a:spcBef>
            </a:pPr>
            <a:endParaRPr sz="1486" dirty="0">
              <a:latin typeface="Trebuchet MS"/>
              <a:cs typeface="Trebuchet MS"/>
            </a:endParaRPr>
          </a:p>
        </p:txBody>
      </p:sp>
      <p:pic>
        <p:nvPicPr>
          <p:cNvPr id="18" name="Imagen 17">
            <a:extLst>
              <a:ext uri="{FF2B5EF4-FFF2-40B4-BE49-F238E27FC236}">
                <a16:creationId xmlns:a16="http://schemas.microsoft.com/office/drawing/2014/main" id="{DEC74BAD-F144-4157-9A34-A2D64F2C59B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86436" y="144461"/>
            <a:ext cx="1285732" cy="642866"/>
          </a:xfrm>
          <a:prstGeom prst="rect">
            <a:avLst/>
          </a:prstGeom>
        </p:spPr>
      </p:pic>
    </p:spTree>
    <p:extLst>
      <p:ext uri="{BB962C8B-B14F-4D97-AF65-F5344CB8AC3E}">
        <p14:creationId xmlns:p14="http://schemas.microsoft.com/office/powerpoint/2010/main" val="22192345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sz="quarter" idx="10"/>
          </p:nvPr>
        </p:nvSpPr>
        <p:spPr/>
        <p:txBody>
          <a:bodyPr/>
          <a:lstStyle/>
          <a:p>
            <a:r>
              <a:rPr lang="es-ES"/>
              <a:t>¡¡ Gracias </a:t>
            </a:r>
            <a:r>
              <a:rPr lang="es-ES" dirty="0"/>
              <a:t>!!</a:t>
            </a:r>
          </a:p>
        </p:txBody>
      </p:sp>
      <p:sp>
        <p:nvSpPr>
          <p:cNvPr id="4" name="Rectángulo 3"/>
          <p:cNvSpPr/>
          <p:nvPr/>
        </p:nvSpPr>
        <p:spPr>
          <a:xfrm>
            <a:off x="410707" y="5218830"/>
            <a:ext cx="6096000" cy="830997"/>
          </a:xfrm>
          <a:prstGeom prst="rect">
            <a:avLst/>
          </a:prstGeom>
        </p:spPr>
        <p:txBody>
          <a:bodyPr>
            <a:spAutoFit/>
          </a:bodyPr>
          <a:lstStyle/>
          <a:p>
            <a:r>
              <a:rPr lang="es-ES" sz="1600" b="1" spc="-100" dirty="0">
                <a:latin typeface="Periodico Display UtLg" panose="02000504070000020004" pitchFamily="50" charset="0"/>
                <a:cs typeface="Times New Roman" panose="02020603050405020304" pitchFamily="18" charset="0"/>
              </a:rPr>
              <a:t>Mª Carmen Martorell Martínez</a:t>
            </a:r>
          </a:p>
          <a:p>
            <a:r>
              <a:rPr lang="es-ES" sz="1600" b="1" spc="-100" dirty="0">
                <a:latin typeface="Periodico Display UtLg" panose="02000504070000020004" pitchFamily="50" charset="0"/>
                <a:cs typeface="Times New Roman" panose="02020603050405020304" pitchFamily="18" charset="0"/>
              </a:rPr>
              <a:t>Responsable de la Secretaría Técnica de CEID-CEISH</a:t>
            </a:r>
          </a:p>
          <a:p>
            <a:r>
              <a:rPr lang="es-ES" sz="1600" b="1" spc="-100" dirty="0">
                <a:latin typeface="Periodico Display UtLg" panose="02000504070000020004" pitchFamily="50" charset="0"/>
                <a:cs typeface="Times New Roman" panose="02020603050405020304" pitchFamily="18" charset="0"/>
              </a:rPr>
              <a:t>secretaria.ceid@campusviu.es</a:t>
            </a:r>
          </a:p>
        </p:txBody>
      </p:sp>
    </p:spTree>
    <p:extLst>
      <p:ext uri="{BB962C8B-B14F-4D97-AF65-F5344CB8AC3E}">
        <p14:creationId xmlns:p14="http://schemas.microsoft.com/office/powerpoint/2010/main" val="30434410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56" y="385"/>
            <a:ext cx="12191144" cy="6857615"/>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chemeClr val="tx2">
              <a:lumMod val="90000"/>
            </a:schemeClr>
          </a:solidFill>
        </p:spPr>
        <p:txBody>
          <a:bodyPr wrap="square" lIns="0" tIns="0" rIns="0" bIns="0" rtlCol="0"/>
          <a:lstStyle/>
          <a:p>
            <a:endParaRPr sz="1092" dirty="0"/>
          </a:p>
        </p:txBody>
      </p:sp>
      <p:sp>
        <p:nvSpPr>
          <p:cNvPr id="4" name="object 4"/>
          <p:cNvSpPr txBox="1">
            <a:spLocks noGrp="1"/>
          </p:cNvSpPr>
          <p:nvPr>
            <p:ph type="title"/>
          </p:nvPr>
        </p:nvSpPr>
        <p:spPr>
          <a:xfrm>
            <a:off x="755661" y="846594"/>
            <a:ext cx="8854165" cy="4808313"/>
          </a:xfrm>
          <a:prstGeom prst="rect">
            <a:avLst/>
          </a:prstGeom>
        </p:spPr>
        <p:txBody>
          <a:bodyPr vert="horz" wrap="square" lIns="0" tIns="6931" rIns="0" bIns="0" rtlCol="0">
            <a:spAutoFit/>
          </a:bodyPr>
          <a:lstStyle/>
          <a:p>
            <a:pPr marL="7701">
              <a:lnSpc>
                <a:spcPct val="100000"/>
              </a:lnSpc>
              <a:spcBef>
                <a:spcPts val="55"/>
              </a:spcBef>
            </a:pPr>
            <a:r>
              <a:rPr lang="es-ES" sz="2400" dirty="0">
                <a:latin typeface="Arial"/>
                <a:cs typeface="Arial"/>
              </a:rPr>
              <a:t>En un futuro se pretende que haya un </a:t>
            </a:r>
            <a:r>
              <a:rPr lang="es-ES" sz="2400" b="1" dirty="0">
                <a:solidFill>
                  <a:schemeClr val="bg2"/>
                </a:solidFill>
                <a:latin typeface="Arial"/>
                <a:cs typeface="Arial"/>
              </a:rPr>
              <a:t>CEIBA</a:t>
            </a:r>
            <a:r>
              <a:rPr lang="es-ES" sz="2400" dirty="0">
                <a:latin typeface="Arial"/>
                <a:cs typeface="Arial"/>
              </a:rPr>
              <a:t> (Comité de Ética de la Investigación del Bienestar Animal) </a:t>
            </a:r>
            <a:br>
              <a:rPr lang="es-ES" sz="2400" dirty="0">
                <a:latin typeface="Arial"/>
                <a:cs typeface="Arial"/>
              </a:rPr>
            </a:br>
            <a:br>
              <a:rPr lang="es-ES" sz="2400" dirty="0">
                <a:latin typeface="Arial"/>
                <a:cs typeface="Arial"/>
              </a:rPr>
            </a:br>
            <a:r>
              <a:rPr lang="es-ES" sz="2400" dirty="0">
                <a:latin typeface="Arial"/>
                <a:cs typeface="Arial"/>
              </a:rPr>
              <a:t>Y además de la Investigación otra pata importante es la </a:t>
            </a:r>
            <a:r>
              <a:rPr lang="es-ES" sz="2400" b="1" dirty="0">
                <a:solidFill>
                  <a:schemeClr val="bg2"/>
                </a:solidFill>
                <a:latin typeface="Arial"/>
                <a:cs typeface="Arial"/>
              </a:rPr>
              <a:t>Docencia</a:t>
            </a:r>
            <a:r>
              <a:rPr lang="es-ES" sz="2400" dirty="0">
                <a:latin typeface="Arial"/>
                <a:cs typeface="Arial"/>
              </a:rPr>
              <a:t>, que en un futuro también se pretende que haya un (Comité de Evaluación Docente):</a:t>
            </a:r>
            <a:br>
              <a:rPr lang="es-ES" sz="2400" dirty="0">
                <a:latin typeface="Arial"/>
                <a:cs typeface="Arial"/>
              </a:rPr>
            </a:br>
            <a:br>
              <a:rPr lang="es-ES" sz="2400" dirty="0">
                <a:latin typeface="Arial"/>
                <a:cs typeface="Arial"/>
              </a:rPr>
            </a:br>
            <a:r>
              <a:rPr lang="es-ES" sz="2400" dirty="0">
                <a:latin typeface="Arial"/>
                <a:cs typeface="Arial"/>
              </a:rPr>
              <a:t>Evaluará la labor docente de los profesores que impartan docencia en la Universidad.</a:t>
            </a:r>
            <a:br>
              <a:rPr lang="es-ES" sz="2400" dirty="0">
                <a:latin typeface="Arial"/>
                <a:cs typeface="Arial"/>
              </a:rPr>
            </a:br>
            <a:r>
              <a:rPr lang="es-ES" sz="2400" dirty="0">
                <a:latin typeface="Arial"/>
                <a:cs typeface="Arial"/>
              </a:rPr>
              <a:t>Informar a los vicerrectorados competentes y al CGA de las acciones que estimen pertinentes para la mejora de la calidad docente.</a:t>
            </a:r>
            <a:br>
              <a:rPr lang="es-ES" sz="2400" dirty="0">
                <a:latin typeface="Arial"/>
                <a:cs typeface="Arial"/>
              </a:rPr>
            </a:br>
            <a:r>
              <a:rPr lang="es-ES" sz="2400" dirty="0">
                <a:latin typeface="Arial"/>
                <a:cs typeface="Arial"/>
              </a:rPr>
              <a:t>Resolver incidencias de naturaleza docente. </a:t>
            </a:r>
            <a:endParaRPr sz="2400" dirty="0">
              <a:latin typeface="Arial"/>
              <a:cs typeface="Arial"/>
            </a:endParaRPr>
          </a:p>
        </p:txBody>
      </p:sp>
      <p:sp>
        <p:nvSpPr>
          <p:cNvPr id="6" name="object 6"/>
          <p:cNvSpPr txBox="1"/>
          <p:nvPr/>
        </p:nvSpPr>
        <p:spPr>
          <a:xfrm>
            <a:off x="5365631" y="3429000"/>
            <a:ext cx="1733909" cy="2115689"/>
          </a:xfrm>
          <a:prstGeom prst="rect">
            <a:avLst/>
          </a:prstGeom>
        </p:spPr>
        <p:txBody>
          <a:bodyPr vert="horz" wrap="square" lIns="0" tIns="244901" rIns="0" bIns="0" rtlCol="0">
            <a:spAutoFit/>
          </a:bodyPr>
          <a:lstStyle/>
          <a:p>
            <a:pPr marL="7701" marR="3081">
              <a:spcBef>
                <a:spcPts val="464"/>
              </a:spcBef>
            </a:pPr>
            <a:endParaRPr lang="es-ES" sz="1486" spc="18" dirty="0">
              <a:solidFill>
                <a:srgbClr val="FFFFFF"/>
              </a:solidFill>
              <a:latin typeface="Trebuchet MS"/>
              <a:cs typeface="Trebuchet MS"/>
            </a:endParaRPr>
          </a:p>
          <a:p>
            <a:pPr marL="7701">
              <a:spcBef>
                <a:spcPts val="1928"/>
              </a:spcBef>
            </a:pPr>
            <a:endParaRPr lang="es-ES" sz="6003" b="1" spc="15" dirty="0">
              <a:solidFill>
                <a:srgbClr val="E65014"/>
              </a:solidFill>
              <a:latin typeface="Arial"/>
              <a:cs typeface="Arial"/>
            </a:endParaRPr>
          </a:p>
          <a:p>
            <a:pPr marL="7701">
              <a:spcBef>
                <a:spcPts val="1928"/>
              </a:spcBef>
            </a:pPr>
            <a:endParaRPr sz="1486" spc="18" dirty="0">
              <a:solidFill>
                <a:srgbClr val="FFFFFF"/>
              </a:solidFill>
              <a:latin typeface="Trebuchet MS"/>
              <a:cs typeface="Trebuchet MS"/>
            </a:endParaRPr>
          </a:p>
        </p:txBody>
      </p:sp>
      <p:sp>
        <p:nvSpPr>
          <p:cNvPr id="9" name="object 9"/>
          <p:cNvSpPr/>
          <p:nvPr/>
        </p:nvSpPr>
        <p:spPr>
          <a:xfrm>
            <a:off x="8354736" y="4626912"/>
            <a:ext cx="3837168" cy="2230678"/>
          </a:xfrm>
          <a:custGeom>
            <a:avLst/>
            <a:gdLst/>
            <a:ahLst/>
            <a:cxnLst/>
            <a:rect l="l" t="t" r="r" b="b"/>
            <a:pathLst>
              <a:path w="6327775" h="3678554">
                <a:moveTo>
                  <a:pt x="4457300" y="0"/>
                </a:moveTo>
                <a:lnTo>
                  <a:pt x="4412252" y="306"/>
                </a:lnTo>
                <a:lnTo>
                  <a:pt x="4367212" y="1227"/>
                </a:lnTo>
                <a:lnTo>
                  <a:pt x="4322185" y="2761"/>
                </a:lnTo>
                <a:lnTo>
                  <a:pt x="4277178" y="4910"/>
                </a:lnTo>
                <a:lnTo>
                  <a:pt x="4232199" y="7671"/>
                </a:lnTo>
                <a:lnTo>
                  <a:pt x="4187254" y="11047"/>
                </a:lnTo>
                <a:lnTo>
                  <a:pt x="4142349" y="15037"/>
                </a:lnTo>
                <a:lnTo>
                  <a:pt x="4097493" y="19640"/>
                </a:lnTo>
                <a:lnTo>
                  <a:pt x="4052691" y="24857"/>
                </a:lnTo>
                <a:lnTo>
                  <a:pt x="4007950" y="30687"/>
                </a:lnTo>
                <a:lnTo>
                  <a:pt x="3963277" y="37132"/>
                </a:lnTo>
                <a:lnTo>
                  <a:pt x="3918679" y="44190"/>
                </a:lnTo>
                <a:lnTo>
                  <a:pt x="3874163" y="51862"/>
                </a:lnTo>
                <a:lnTo>
                  <a:pt x="3829735" y="60148"/>
                </a:lnTo>
                <a:lnTo>
                  <a:pt x="3785403" y="69047"/>
                </a:lnTo>
                <a:lnTo>
                  <a:pt x="3741172" y="78561"/>
                </a:lnTo>
                <a:lnTo>
                  <a:pt x="3697051" y="88688"/>
                </a:lnTo>
                <a:lnTo>
                  <a:pt x="3653046" y="99428"/>
                </a:lnTo>
                <a:lnTo>
                  <a:pt x="3609163" y="110783"/>
                </a:lnTo>
                <a:lnTo>
                  <a:pt x="3565409" y="122751"/>
                </a:lnTo>
                <a:lnTo>
                  <a:pt x="3521792" y="135333"/>
                </a:lnTo>
                <a:lnTo>
                  <a:pt x="3478318" y="148529"/>
                </a:lnTo>
                <a:lnTo>
                  <a:pt x="3434993" y="162339"/>
                </a:lnTo>
                <a:lnTo>
                  <a:pt x="3391825" y="176762"/>
                </a:lnTo>
                <a:lnTo>
                  <a:pt x="3348821" y="191799"/>
                </a:lnTo>
                <a:lnTo>
                  <a:pt x="3305987" y="207450"/>
                </a:lnTo>
                <a:lnTo>
                  <a:pt x="3263329" y="223715"/>
                </a:lnTo>
                <a:lnTo>
                  <a:pt x="3220856" y="240593"/>
                </a:lnTo>
                <a:lnTo>
                  <a:pt x="3178573" y="258085"/>
                </a:lnTo>
                <a:lnTo>
                  <a:pt x="3136488" y="276191"/>
                </a:lnTo>
                <a:lnTo>
                  <a:pt x="3094607" y="294911"/>
                </a:lnTo>
                <a:lnTo>
                  <a:pt x="3052938" y="314244"/>
                </a:lnTo>
                <a:lnTo>
                  <a:pt x="3011486" y="334191"/>
                </a:lnTo>
                <a:lnTo>
                  <a:pt x="2970259" y="354752"/>
                </a:lnTo>
                <a:lnTo>
                  <a:pt x="2929263" y="375927"/>
                </a:lnTo>
                <a:lnTo>
                  <a:pt x="2888506" y="397715"/>
                </a:lnTo>
                <a:lnTo>
                  <a:pt x="2847994" y="420117"/>
                </a:lnTo>
                <a:lnTo>
                  <a:pt x="2807734" y="443133"/>
                </a:lnTo>
                <a:lnTo>
                  <a:pt x="2767732" y="466763"/>
                </a:lnTo>
                <a:lnTo>
                  <a:pt x="2727997" y="491007"/>
                </a:lnTo>
                <a:lnTo>
                  <a:pt x="2688533" y="515864"/>
                </a:lnTo>
                <a:lnTo>
                  <a:pt x="2649349" y="541335"/>
                </a:lnTo>
                <a:lnTo>
                  <a:pt x="2610451" y="567420"/>
                </a:lnTo>
                <a:lnTo>
                  <a:pt x="2571846" y="594118"/>
                </a:lnTo>
                <a:lnTo>
                  <a:pt x="2533540" y="621430"/>
                </a:lnTo>
                <a:lnTo>
                  <a:pt x="2495541" y="649356"/>
                </a:lnTo>
                <a:lnTo>
                  <a:pt x="2457855" y="677896"/>
                </a:lnTo>
                <a:lnTo>
                  <a:pt x="2420489" y="707050"/>
                </a:lnTo>
                <a:lnTo>
                  <a:pt x="2383450" y="736817"/>
                </a:lnTo>
                <a:lnTo>
                  <a:pt x="2346744" y="767198"/>
                </a:lnTo>
                <a:lnTo>
                  <a:pt x="2310379" y="798193"/>
                </a:lnTo>
                <a:lnTo>
                  <a:pt x="2274362" y="829801"/>
                </a:lnTo>
                <a:lnTo>
                  <a:pt x="2238698" y="862024"/>
                </a:lnTo>
                <a:lnTo>
                  <a:pt x="2203396" y="894860"/>
                </a:lnTo>
                <a:lnTo>
                  <a:pt x="2168461" y="928310"/>
                </a:lnTo>
                <a:lnTo>
                  <a:pt x="2133900" y="962373"/>
                </a:lnTo>
                <a:lnTo>
                  <a:pt x="835689" y="2260585"/>
                </a:lnTo>
                <a:lnTo>
                  <a:pt x="801625" y="2295145"/>
                </a:lnTo>
                <a:lnTo>
                  <a:pt x="768175" y="2330080"/>
                </a:lnTo>
                <a:lnTo>
                  <a:pt x="735338" y="2365383"/>
                </a:lnTo>
                <a:lnTo>
                  <a:pt x="703116" y="2401046"/>
                </a:lnTo>
                <a:lnTo>
                  <a:pt x="671507" y="2437064"/>
                </a:lnTo>
                <a:lnTo>
                  <a:pt x="640512" y="2473429"/>
                </a:lnTo>
                <a:lnTo>
                  <a:pt x="610130" y="2510134"/>
                </a:lnTo>
                <a:lnTo>
                  <a:pt x="580363" y="2547173"/>
                </a:lnTo>
                <a:lnTo>
                  <a:pt x="551209" y="2584539"/>
                </a:lnTo>
                <a:lnTo>
                  <a:pt x="522669" y="2622225"/>
                </a:lnTo>
                <a:lnTo>
                  <a:pt x="494743" y="2660224"/>
                </a:lnTo>
                <a:lnTo>
                  <a:pt x="467430" y="2698530"/>
                </a:lnTo>
                <a:lnTo>
                  <a:pt x="440732" y="2737135"/>
                </a:lnTo>
                <a:lnTo>
                  <a:pt x="414647" y="2776033"/>
                </a:lnTo>
                <a:lnTo>
                  <a:pt x="389176" y="2815217"/>
                </a:lnTo>
                <a:lnTo>
                  <a:pt x="364318" y="2854681"/>
                </a:lnTo>
                <a:lnTo>
                  <a:pt x="340074" y="2894417"/>
                </a:lnTo>
                <a:lnTo>
                  <a:pt x="316444" y="2934418"/>
                </a:lnTo>
                <a:lnTo>
                  <a:pt x="293428" y="2974678"/>
                </a:lnTo>
                <a:lnTo>
                  <a:pt x="271026" y="3015190"/>
                </a:lnTo>
                <a:lnTo>
                  <a:pt x="249237" y="3055947"/>
                </a:lnTo>
                <a:lnTo>
                  <a:pt x="228062" y="3096942"/>
                </a:lnTo>
                <a:lnTo>
                  <a:pt x="207501" y="3138170"/>
                </a:lnTo>
                <a:lnTo>
                  <a:pt x="187554" y="3179621"/>
                </a:lnTo>
                <a:lnTo>
                  <a:pt x="168221" y="3221291"/>
                </a:lnTo>
                <a:lnTo>
                  <a:pt x="149501" y="3263172"/>
                </a:lnTo>
                <a:lnTo>
                  <a:pt x="131395" y="3305257"/>
                </a:lnTo>
                <a:lnTo>
                  <a:pt x="113902" y="3347539"/>
                </a:lnTo>
                <a:lnTo>
                  <a:pt x="97024" y="3390012"/>
                </a:lnTo>
                <a:lnTo>
                  <a:pt x="80759" y="3432670"/>
                </a:lnTo>
                <a:lnTo>
                  <a:pt x="65108" y="3475504"/>
                </a:lnTo>
                <a:lnTo>
                  <a:pt x="50071" y="3518508"/>
                </a:lnTo>
                <a:lnTo>
                  <a:pt x="35648" y="3561676"/>
                </a:lnTo>
                <a:lnTo>
                  <a:pt x="21838" y="3605000"/>
                </a:lnTo>
                <a:lnTo>
                  <a:pt x="8642" y="3648474"/>
                </a:lnTo>
                <a:lnTo>
                  <a:pt x="0" y="3678434"/>
                </a:lnTo>
                <a:lnTo>
                  <a:pt x="6327226" y="3678434"/>
                </a:lnTo>
                <a:lnTo>
                  <a:pt x="6327226" y="583383"/>
                </a:lnTo>
                <a:lnTo>
                  <a:pt x="6304144" y="567420"/>
                </a:lnTo>
                <a:lnTo>
                  <a:pt x="6265246" y="541335"/>
                </a:lnTo>
                <a:lnTo>
                  <a:pt x="6226062" y="515864"/>
                </a:lnTo>
                <a:lnTo>
                  <a:pt x="6186599" y="491007"/>
                </a:lnTo>
                <a:lnTo>
                  <a:pt x="6146863" y="466763"/>
                </a:lnTo>
                <a:lnTo>
                  <a:pt x="6106862" y="443133"/>
                </a:lnTo>
                <a:lnTo>
                  <a:pt x="6066602" y="420117"/>
                </a:lnTo>
                <a:lnTo>
                  <a:pt x="6026090" y="397715"/>
                </a:lnTo>
                <a:lnTo>
                  <a:pt x="5985333" y="375927"/>
                </a:lnTo>
                <a:lnTo>
                  <a:pt x="5944338" y="354752"/>
                </a:lnTo>
                <a:lnTo>
                  <a:pt x="5903111" y="334191"/>
                </a:lnTo>
                <a:lnTo>
                  <a:pt x="5861659" y="314244"/>
                </a:lnTo>
                <a:lnTo>
                  <a:pt x="5819989" y="294911"/>
                </a:lnTo>
                <a:lnTo>
                  <a:pt x="5778109" y="276191"/>
                </a:lnTo>
                <a:lnTo>
                  <a:pt x="5736024" y="258085"/>
                </a:lnTo>
                <a:lnTo>
                  <a:pt x="5693741" y="240593"/>
                </a:lnTo>
                <a:lnTo>
                  <a:pt x="5651268" y="223715"/>
                </a:lnTo>
                <a:lnTo>
                  <a:pt x="5608611" y="207450"/>
                </a:lnTo>
                <a:lnTo>
                  <a:pt x="5565777" y="191799"/>
                </a:lnTo>
                <a:lnTo>
                  <a:pt x="5522773" y="176762"/>
                </a:lnTo>
                <a:lnTo>
                  <a:pt x="5479605" y="162339"/>
                </a:lnTo>
                <a:lnTo>
                  <a:pt x="5436280" y="148529"/>
                </a:lnTo>
                <a:lnTo>
                  <a:pt x="5392806" y="135333"/>
                </a:lnTo>
                <a:lnTo>
                  <a:pt x="5349189" y="122751"/>
                </a:lnTo>
                <a:lnTo>
                  <a:pt x="5305436" y="110783"/>
                </a:lnTo>
                <a:lnTo>
                  <a:pt x="5261553" y="99428"/>
                </a:lnTo>
                <a:lnTo>
                  <a:pt x="5217547" y="88688"/>
                </a:lnTo>
                <a:lnTo>
                  <a:pt x="5173426" y="78561"/>
                </a:lnTo>
                <a:lnTo>
                  <a:pt x="5129196" y="69047"/>
                </a:lnTo>
                <a:lnTo>
                  <a:pt x="5084864" y="60148"/>
                </a:lnTo>
                <a:lnTo>
                  <a:pt x="5040436" y="51862"/>
                </a:lnTo>
                <a:lnTo>
                  <a:pt x="4995920" y="44190"/>
                </a:lnTo>
                <a:lnTo>
                  <a:pt x="4951322" y="37132"/>
                </a:lnTo>
                <a:lnTo>
                  <a:pt x="4906649" y="30687"/>
                </a:lnTo>
                <a:lnTo>
                  <a:pt x="4861908" y="24857"/>
                </a:lnTo>
                <a:lnTo>
                  <a:pt x="4817106" y="19640"/>
                </a:lnTo>
                <a:lnTo>
                  <a:pt x="4772250" y="15037"/>
                </a:lnTo>
                <a:lnTo>
                  <a:pt x="4727345" y="11047"/>
                </a:lnTo>
                <a:lnTo>
                  <a:pt x="4682400" y="7671"/>
                </a:lnTo>
                <a:lnTo>
                  <a:pt x="4637421" y="4910"/>
                </a:lnTo>
                <a:lnTo>
                  <a:pt x="4592414" y="2761"/>
                </a:lnTo>
                <a:lnTo>
                  <a:pt x="4547388" y="1227"/>
                </a:lnTo>
                <a:lnTo>
                  <a:pt x="4502347" y="306"/>
                </a:lnTo>
                <a:lnTo>
                  <a:pt x="4457300" y="0"/>
                </a:lnTo>
                <a:close/>
              </a:path>
            </a:pathLst>
          </a:custGeom>
          <a:solidFill>
            <a:srgbClr val="FFFFFF"/>
          </a:solidFill>
        </p:spPr>
        <p:txBody>
          <a:bodyPr wrap="square" lIns="0" tIns="0" rIns="0" bIns="0" rtlCol="0"/>
          <a:lstStyle/>
          <a:p>
            <a:endParaRPr sz="1092"/>
          </a:p>
        </p:txBody>
      </p:sp>
      <p:sp>
        <p:nvSpPr>
          <p:cNvPr id="15" name="object 15"/>
          <p:cNvSpPr txBox="1"/>
          <p:nvPr/>
        </p:nvSpPr>
        <p:spPr>
          <a:xfrm>
            <a:off x="1371599" y="3429000"/>
            <a:ext cx="1777041" cy="1465010"/>
          </a:xfrm>
          <a:prstGeom prst="rect">
            <a:avLst/>
          </a:prstGeom>
        </p:spPr>
        <p:txBody>
          <a:bodyPr vert="horz" wrap="square" lIns="0" tIns="246056" rIns="0" bIns="0" rtlCol="0">
            <a:spAutoFit/>
          </a:bodyPr>
          <a:lstStyle/>
          <a:p>
            <a:pPr marL="7701">
              <a:spcBef>
                <a:spcPts val="1937"/>
              </a:spcBef>
            </a:pPr>
            <a:endParaRPr sz="6003" dirty="0">
              <a:latin typeface="Arial"/>
              <a:cs typeface="Arial"/>
            </a:endParaRPr>
          </a:p>
          <a:p>
            <a:pPr marL="11552">
              <a:spcBef>
                <a:spcPts val="485"/>
              </a:spcBef>
            </a:pPr>
            <a:endParaRPr sz="1486" dirty="0">
              <a:latin typeface="Trebuchet MS"/>
              <a:cs typeface="Trebuchet MS"/>
            </a:endParaRPr>
          </a:p>
        </p:txBody>
      </p:sp>
      <p:pic>
        <p:nvPicPr>
          <p:cNvPr id="18" name="Imagen 17">
            <a:extLst>
              <a:ext uri="{FF2B5EF4-FFF2-40B4-BE49-F238E27FC236}">
                <a16:creationId xmlns:a16="http://schemas.microsoft.com/office/drawing/2014/main" id="{DEC74BAD-F144-4157-9A34-A2D64F2C59B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14194" y="203727"/>
            <a:ext cx="1285732" cy="642866"/>
          </a:xfrm>
          <a:prstGeom prst="rect">
            <a:avLst/>
          </a:prstGeom>
        </p:spPr>
      </p:pic>
    </p:spTree>
    <p:extLst>
      <p:ext uri="{BB962C8B-B14F-4D97-AF65-F5344CB8AC3E}">
        <p14:creationId xmlns:p14="http://schemas.microsoft.com/office/powerpoint/2010/main" val="19130151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56" y="385"/>
            <a:ext cx="12191144" cy="6857615"/>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chemeClr val="tx2">
              <a:lumMod val="90000"/>
            </a:schemeClr>
          </a:solidFill>
        </p:spPr>
        <p:txBody>
          <a:bodyPr wrap="square" lIns="0" tIns="0" rIns="0" bIns="0" rtlCol="0"/>
          <a:lstStyle/>
          <a:p>
            <a:endParaRPr sz="1092" dirty="0"/>
          </a:p>
        </p:txBody>
      </p:sp>
      <p:sp>
        <p:nvSpPr>
          <p:cNvPr id="4" name="object 4"/>
          <p:cNvSpPr txBox="1">
            <a:spLocks noGrp="1"/>
          </p:cNvSpPr>
          <p:nvPr>
            <p:ph type="title"/>
          </p:nvPr>
        </p:nvSpPr>
        <p:spPr>
          <a:xfrm>
            <a:off x="755661" y="846594"/>
            <a:ext cx="8854165" cy="5177645"/>
          </a:xfrm>
          <a:prstGeom prst="rect">
            <a:avLst/>
          </a:prstGeom>
        </p:spPr>
        <p:txBody>
          <a:bodyPr vert="horz" wrap="square" lIns="0" tIns="6931" rIns="0" bIns="0" rtlCol="0">
            <a:spAutoFit/>
          </a:bodyPr>
          <a:lstStyle/>
          <a:p>
            <a:pPr marL="7701">
              <a:lnSpc>
                <a:spcPct val="100000"/>
              </a:lnSpc>
              <a:spcBef>
                <a:spcPts val="55"/>
              </a:spcBef>
            </a:pPr>
            <a:r>
              <a:rPr lang="es-ES" sz="3600" b="1" i="1" dirty="0"/>
              <a:t>El </a:t>
            </a:r>
            <a:r>
              <a:rPr lang="es-ES" sz="3600" b="1" i="1" dirty="0">
                <a:solidFill>
                  <a:srgbClr val="E65014"/>
                </a:solidFill>
              </a:rPr>
              <a:t>CEISH</a:t>
            </a:r>
            <a:r>
              <a:rPr lang="es-ES" sz="3600" dirty="0"/>
              <a:t> </a:t>
            </a:r>
            <a:r>
              <a:rPr lang="es-ES" sz="3600" b="1" dirty="0"/>
              <a:t>es un órgano colegiado que pertenece a la estructura operativa de la </a:t>
            </a:r>
            <a:r>
              <a:rPr lang="es-ES" sz="3600" b="1" dirty="0">
                <a:solidFill>
                  <a:srgbClr val="E65014"/>
                </a:solidFill>
              </a:rPr>
              <a:t>CEID</a:t>
            </a:r>
            <a:r>
              <a:rPr lang="es-ES" sz="3600" b="1" dirty="0"/>
              <a:t>.</a:t>
            </a:r>
            <a:br>
              <a:rPr lang="es-ES" sz="3600" b="1" dirty="0"/>
            </a:br>
            <a:r>
              <a:rPr lang="es-ES" sz="2400" dirty="0"/>
              <a:t>Se aprueba su constitución por resolución rectoral el 9 de Septiembre de 2020.</a:t>
            </a:r>
            <a:br>
              <a:rPr lang="es-ES" sz="3600" b="1" dirty="0"/>
            </a:br>
            <a:br>
              <a:rPr lang="es-ES" sz="3600" dirty="0"/>
            </a:br>
            <a:r>
              <a:rPr lang="es-ES" sz="2400" dirty="0"/>
              <a:t>Se encarga</a:t>
            </a:r>
            <a:r>
              <a:rPr lang="es-ES_tradnl" sz="2400" dirty="0"/>
              <a:t> de evaluar todas aquellas actividades de investigación y docencia que se llevan a cabo en la Universidad Internacional de Valencia, que se presentan para su evaluación a dicho comité.</a:t>
            </a:r>
            <a:br>
              <a:rPr lang="es-ES_tradnl" sz="2400" dirty="0"/>
            </a:br>
            <a:br>
              <a:rPr lang="es-ES_tradnl" sz="2400" dirty="0"/>
            </a:br>
            <a:r>
              <a:rPr lang="es-ES_tradnl" sz="2400" dirty="0"/>
              <a:t>Desde mayo de 2022 pertenecemos a</a:t>
            </a:r>
            <a:r>
              <a:rPr lang="es-ES" sz="2400" dirty="0"/>
              <a:t> la Red de Comités de Ética de Universidades y </a:t>
            </a:r>
            <a:r>
              <a:rPr lang="es-ES" sz="2400" dirty="0" err="1"/>
              <a:t>OPIs</a:t>
            </a:r>
            <a:r>
              <a:rPr lang="es-ES" sz="2400" dirty="0"/>
              <a:t>.</a:t>
            </a:r>
            <a:endParaRPr sz="2400" dirty="0">
              <a:latin typeface="Arial"/>
              <a:cs typeface="Arial"/>
            </a:endParaRPr>
          </a:p>
        </p:txBody>
      </p:sp>
      <p:sp>
        <p:nvSpPr>
          <p:cNvPr id="6" name="object 6"/>
          <p:cNvSpPr txBox="1"/>
          <p:nvPr/>
        </p:nvSpPr>
        <p:spPr>
          <a:xfrm>
            <a:off x="5365631" y="3429000"/>
            <a:ext cx="1733909" cy="2115689"/>
          </a:xfrm>
          <a:prstGeom prst="rect">
            <a:avLst/>
          </a:prstGeom>
        </p:spPr>
        <p:txBody>
          <a:bodyPr vert="horz" wrap="square" lIns="0" tIns="244901" rIns="0" bIns="0" rtlCol="0">
            <a:spAutoFit/>
          </a:bodyPr>
          <a:lstStyle/>
          <a:p>
            <a:pPr marL="7701" marR="3081">
              <a:spcBef>
                <a:spcPts val="464"/>
              </a:spcBef>
            </a:pPr>
            <a:endParaRPr lang="es-ES" sz="1486" spc="18" dirty="0">
              <a:solidFill>
                <a:srgbClr val="FFFFFF"/>
              </a:solidFill>
              <a:latin typeface="Trebuchet MS"/>
              <a:cs typeface="Trebuchet MS"/>
            </a:endParaRPr>
          </a:p>
          <a:p>
            <a:pPr marL="7701">
              <a:spcBef>
                <a:spcPts val="1928"/>
              </a:spcBef>
            </a:pPr>
            <a:endParaRPr lang="es-ES" sz="6003" b="1" spc="15" dirty="0">
              <a:solidFill>
                <a:srgbClr val="E65014"/>
              </a:solidFill>
              <a:latin typeface="Arial"/>
              <a:cs typeface="Arial"/>
            </a:endParaRPr>
          </a:p>
          <a:p>
            <a:pPr marL="7701">
              <a:spcBef>
                <a:spcPts val="1928"/>
              </a:spcBef>
            </a:pPr>
            <a:endParaRPr sz="1486" spc="18" dirty="0">
              <a:solidFill>
                <a:srgbClr val="FFFFFF"/>
              </a:solidFill>
              <a:latin typeface="Trebuchet MS"/>
              <a:cs typeface="Trebuchet MS"/>
            </a:endParaRPr>
          </a:p>
        </p:txBody>
      </p:sp>
      <p:sp>
        <p:nvSpPr>
          <p:cNvPr id="9" name="object 9"/>
          <p:cNvSpPr/>
          <p:nvPr/>
        </p:nvSpPr>
        <p:spPr>
          <a:xfrm>
            <a:off x="9609826" y="5158596"/>
            <a:ext cx="2582078" cy="1698994"/>
          </a:xfrm>
          <a:custGeom>
            <a:avLst/>
            <a:gdLst/>
            <a:ahLst/>
            <a:cxnLst/>
            <a:rect l="l" t="t" r="r" b="b"/>
            <a:pathLst>
              <a:path w="6327775" h="3678554">
                <a:moveTo>
                  <a:pt x="4457300" y="0"/>
                </a:moveTo>
                <a:lnTo>
                  <a:pt x="4412252" y="306"/>
                </a:lnTo>
                <a:lnTo>
                  <a:pt x="4367212" y="1227"/>
                </a:lnTo>
                <a:lnTo>
                  <a:pt x="4322185" y="2761"/>
                </a:lnTo>
                <a:lnTo>
                  <a:pt x="4277178" y="4910"/>
                </a:lnTo>
                <a:lnTo>
                  <a:pt x="4232199" y="7671"/>
                </a:lnTo>
                <a:lnTo>
                  <a:pt x="4187254" y="11047"/>
                </a:lnTo>
                <a:lnTo>
                  <a:pt x="4142349" y="15037"/>
                </a:lnTo>
                <a:lnTo>
                  <a:pt x="4097493" y="19640"/>
                </a:lnTo>
                <a:lnTo>
                  <a:pt x="4052691" y="24857"/>
                </a:lnTo>
                <a:lnTo>
                  <a:pt x="4007950" y="30687"/>
                </a:lnTo>
                <a:lnTo>
                  <a:pt x="3963277" y="37132"/>
                </a:lnTo>
                <a:lnTo>
                  <a:pt x="3918679" y="44190"/>
                </a:lnTo>
                <a:lnTo>
                  <a:pt x="3874163" y="51862"/>
                </a:lnTo>
                <a:lnTo>
                  <a:pt x="3829735" y="60148"/>
                </a:lnTo>
                <a:lnTo>
                  <a:pt x="3785403" y="69047"/>
                </a:lnTo>
                <a:lnTo>
                  <a:pt x="3741172" y="78561"/>
                </a:lnTo>
                <a:lnTo>
                  <a:pt x="3697051" y="88688"/>
                </a:lnTo>
                <a:lnTo>
                  <a:pt x="3653046" y="99428"/>
                </a:lnTo>
                <a:lnTo>
                  <a:pt x="3609163" y="110783"/>
                </a:lnTo>
                <a:lnTo>
                  <a:pt x="3565409" y="122751"/>
                </a:lnTo>
                <a:lnTo>
                  <a:pt x="3521792" y="135333"/>
                </a:lnTo>
                <a:lnTo>
                  <a:pt x="3478318" y="148529"/>
                </a:lnTo>
                <a:lnTo>
                  <a:pt x="3434993" y="162339"/>
                </a:lnTo>
                <a:lnTo>
                  <a:pt x="3391825" y="176762"/>
                </a:lnTo>
                <a:lnTo>
                  <a:pt x="3348821" y="191799"/>
                </a:lnTo>
                <a:lnTo>
                  <a:pt x="3305987" y="207450"/>
                </a:lnTo>
                <a:lnTo>
                  <a:pt x="3263329" y="223715"/>
                </a:lnTo>
                <a:lnTo>
                  <a:pt x="3220856" y="240593"/>
                </a:lnTo>
                <a:lnTo>
                  <a:pt x="3178573" y="258085"/>
                </a:lnTo>
                <a:lnTo>
                  <a:pt x="3136488" y="276191"/>
                </a:lnTo>
                <a:lnTo>
                  <a:pt x="3094607" y="294911"/>
                </a:lnTo>
                <a:lnTo>
                  <a:pt x="3052938" y="314244"/>
                </a:lnTo>
                <a:lnTo>
                  <a:pt x="3011486" y="334191"/>
                </a:lnTo>
                <a:lnTo>
                  <a:pt x="2970259" y="354752"/>
                </a:lnTo>
                <a:lnTo>
                  <a:pt x="2929263" y="375927"/>
                </a:lnTo>
                <a:lnTo>
                  <a:pt x="2888506" y="397715"/>
                </a:lnTo>
                <a:lnTo>
                  <a:pt x="2847994" y="420117"/>
                </a:lnTo>
                <a:lnTo>
                  <a:pt x="2807734" y="443133"/>
                </a:lnTo>
                <a:lnTo>
                  <a:pt x="2767732" y="466763"/>
                </a:lnTo>
                <a:lnTo>
                  <a:pt x="2727997" y="491007"/>
                </a:lnTo>
                <a:lnTo>
                  <a:pt x="2688533" y="515864"/>
                </a:lnTo>
                <a:lnTo>
                  <a:pt x="2649349" y="541335"/>
                </a:lnTo>
                <a:lnTo>
                  <a:pt x="2610451" y="567420"/>
                </a:lnTo>
                <a:lnTo>
                  <a:pt x="2571846" y="594118"/>
                </a:lnTo>
                <a:lnTo>
                  <a:pt x="2533540" y="621430"/>
                </a:lnTo>
                <a:lnTo>
                  <a:pt x="2495541" y="649356"/>
                </a:lnTo>
                <a:lnTo>
                  <a:pt x="2457855" y="677896"/>
                </a:lnTo>
                <a:lnTo>
                  <a:pt x="2420489" y="707050"/>
                </a:lnTo>
                <a:lnTo>
                  <a:pt x="2383450" y="736817"/>
                </a:lnTo>
                <a:lnTo>
                  <a:pt x="2346744" y="767198"/>
                </a:lnTo>
                <a:lnTo>
                  <a:pt x="2310379" y="798193"/>
                </a:lnTo>
                <a:lnTo>
                  <a:pt x="2274362" y="829801"/>
                </a:lnTo>
                <a:lnTo>
                  <a:pt x="2238698" y="862024"/>
                </a:lnTo>
                <a:lnTo>
                  <a:pt x="2203396" y="894860"/>
                </a:lnTo>
                <a:lnTo>
                  <a:pt x="2168461" y="928310"/>
                </a:lnTo>
                <a:lnTo>
                  <a:pt x="2133900" y="962373"/>
                </a:lnTo>
                <a:lnTo>
                  <a:pt x="835689" y="2260585"/>
                </a:lnTo>
                <a:lnTo>
                  <a:pt x="801625" y="2295145"/>
                </a:lnTo>
                <a:lnTo>
                  <a:pt x="768175" y="2330080"/>
                </a:lnTo>
                <a:lnTo>
                  <a:pt x="735338" y="2365383"/>
                </a:lnTo>
                <a:lnTo>
                  <a:pt x="703116" y="2401046"/>
                </a:lnTo>
                <a:lnTo>
                  <a:pt x="671507" y="2437064"/>
                </a:lnTo>
                <a:lnTo>
                  <a:pt x="640512" y="2473429"/>
                </a:lnTo>
                <a:lnTo>
                  <a:pt x="610130" y="2510134"/>
                </a:lnTo>
                <a:lnTo>
                  <a:pt x="580363" y="2547173"/>
                </a:lnTo>
                <a:lnTo>
                  <a:pt x="551209" y="2584539"/>
                </a:lnTo>
                <a:lnTo>
                  <a:pt x="522669" y="2622225"/>
                </a:lnTo>
                <a:lnTo>
                  <a:pt x="494743" y="2660224"/>
                </a:lnTo>
                <a:lnTo>
                  <a:pt x="467430" y="2698530"/>
                </a:lnTo>
                <a:lnTo>
                  <a:pt x="440732" y="2737135"/>
                </a:lnTo>
                <a:lnTo>
                  <a:pt x="414647" y="2776033"/>
                </a:lnTo>
                <a:lnTo>
                  <a:pt x="389176" y="2815217"/>
                </a:lnTo>
                <a:lnTo>
                  <a:pt x="364318" y="2854681"/>
                </a:lnTo>
                <a:lnTo>
                  <a:pt x="340074" y="2894417"/>
                </a:lnTo>
                <a:lnTo>
                  <a:pt x="316444" y="2934418"/>
                </a:lnTo>
                <a:lnTo>
                  <a:pt x="293428" y="2974678"/>
                </a:lnTo>
                <a:lnTo>
                  <a:pt x="271026" y="3015190"/>
                </a:lnTo>
                <a:lnTo>
                  <a:pt x="249237" y="3055947"/>
                </a:lnTo>
                <a:lnTo>
                  <a:pt x="228062" y="3096942"/>
                </a:lnTo>
                <a:lnTo>
                  <a:pt x="207501" y="3138170"/>
                </a:lnTo>
                <a:lnTo>
                  <a:pt x="187554" y="3179621"/>
                </a:lnTo>
                <a:lnTo>
                  <a:pt x="168221" y="3221291"/>
                </a:lnTo>
                <a:lnTo>
                  <a:pt x="149501" y="3263172"/>
                </a:lnTo>
                <a:lnTo>
                  <a:pt x="131395" y="3305257"/>
                </a:lnTo>
                <a:lnTo>
                  <a:pt x="113902" y="3347539"/>
                </a:lnTo>
                <a:lnTo>
                  <a:pt x="97024" y="3390012"/>
                </a:lnTo>
                <a:lnTo>
                  <a:pt x="80759" y="3432670"/>
                </a:lnTo>
                <a:lnTo>
                  <a:pt x="65108" y="3475504"/>
                </a:lnTo>
                <a:lnTo>
                  <a:pt x="50071" y="3518508"/>
                </a:lnTo>
                <a:lnTo>
                  <a:pt x="35648" y="3561676"/>
                </a:lnTo>
                <a:lnTo>
                  <a:pt x="21838" y="3605000"/>
                </a:lnTo>
                <a:lnTo>
                  <a:pt x="8642" y="3648474"/>
                </a:lnTo>
                <a:lnTo>
                  <a:pt x="0" y="3678434"/>
                </a:lnTo>
                <a:lnTo>
                  <a:pt x="6327226" y="3678434"/>
                </a:lnTo>
                <a:lnTo>
                  <a:pt x="6327226" y="583383"/>
                </a:lnTo>
                <a:lnTo>
                  <a:pt x="6304144" y="567420"/>
                </a:lnTo>
                <a:lnTo>
                  <a:pt x="6265246" y="541335"/>
                </a:lnTo>
                <a:lnTo>
                  <a:pt x="6226062" y="515864"/>
                </a:lnTo>
                <a:lnTo>
                  <a:pt x="6186599" y="491007"/>
                </a:lnTo>
                <a:lnTo>
                  <a:pt x="6146863" y="466763"/>
                </a:lnTo>
                <a:lnTo>
                  <a:pt x="6106862" y="443133"/>
                </a:lnTo>
                <a:lnTo>
                  <a:pt x="6066602" y="420117"/>
                </a:lnTo>
                <a:lnTo>
                  <a:pt x="6026090" y="397715"/>
                </a:lnTo>
                <a:lnTo>
                  <a:pt x="5985333" y="375927"/>
                </a:lnTo>
                <a:lnTo>
                  <a:pt x="5944338" y="354752"/>
                </a:lnTo>
                <a:lnTo>
                  <a:pt x="5903111" y="334191"/>
                </a:lnTo>
                <a:lnTo>
                  <a:pt x="5861659" y="314244"/>
                </a:lnTo>
                <a:lnTo>
                  <a:pt x="5819989" y="294911"/>
                </a:lnTo>
                <a:lnTo>
                  <a:pt x="5778109" y="276191"/>
                </a:lnTo>
                <a:lnTo>
                  <a:pt x="5736024" y="258085"/>
                </a:lnTo>
                <a:lnTo>
                  <a:pt x="5693741" y="240593"/>
                </a:lnTo>
                <a:lnTo>
                  <a:pt x="5651268" y="223715"/>
                </a:lnTo>
                <a:lnTo>
                  <a:pt x="5608611" y="207450"/>
                </a:lnTo>
                <a:lnTo>
                  <a:pt x="5565777" y="191799"/>
                </a:lnTo>
                <a:lnTo>
                  <a:pt x="5522773" y="176762"/>
                </a:lnTo>
                <a:lnTo>
                  <a:pt x="5479605" y="162339"/>
                </a:lnTo>
                <a:lnTo>
                  <a:pt x="5436280" y="148529"/>
                </a:lnTo>
                <a:lnTo>
                  <a:pt x="5392806" y="135333"/>
                </a:lnTo>
                <a:lnTo>
                  <a:pt x="5349189" y="122751"/>
                </a:lnTo>
                <a:lnTo>
                  <a:pt x="5305436" y="110783"/>
                </a:lnTo>
                <a:lnTo>
                  <a:pt x="5261553" y="99428"/>
                </a:lnTo>
                <a:lnTo>
                  <a:pt x="5217547" y="88688"/>
                </a:lnTo>
                <a:lnTo>
                  <a:pt x="5173426" y="78561"/>
                </a:lnTo>
                <a:lnTo>
                  <a:pt x="5129196" y="69047"/>
                </a:lnTo>
                <a:lnTo>
                  <a:pt x="5084864" y="60148"/>
                </a:lnTo>
                <a:lnTo>
                  <a:pt x="5040436" y="51862"/>
                </a:lnTo>
                <a:lnTo>
                  <a:pt x="4995920" y="44190"/>
                </a:lnTo>
                <a:lnTo>
                  <a:pt x="4951322" y="37132"/>
                </a:lnTo>
                <a:lnTo>
                  <a:pt x="4906649" y="30687"/>
                </a:lnTo>
                <a:lnTo>
                  <a:pt x="4861908" y="24857"/>
                </a:lnTo>
                <a:lnTo>
                  <a:pt x="4817106" y="19640"/>
                </a:lnTo>
                <a:lnTo>
                  <a:pt x="4772250" y="15037"/>
                </a:lnTo>
                <a:lnTo>
                  <a:pt x="4727345" y="11047"/>
                </a:lnTo>
                <a:lnTo>
                  <a:pt x="4682400" y="7671"/>
                </a:lnTo>
                <a:lnTo>
                  <a:pt x="4637421" y="4910"/>
                </a:lnTo>
                <a:lnTo>
                  <a:pt x="4592414" y="2761"/>
                </a:lnTo>
                <a:lnTo>
                  <a:pt x="4547388" y="1227"/>
                </a:lnTo>
                <a:lnTo>
                  <a:pt x="4502347" y="306"/>
                </a:lnTo>
                <a:lnTo>
                  <a:pt x="4457300" y="0"/>
                </a:lnTo>
                <a:close/>
              </a:path>
            </a:pathLst>
          </a:custGeom>
          <a:solidFill>
            <a:srgbClr val="FFFFFF"/>
          </a:solidFill>
        </p:spPr>
        <p:txBody>
          <a:bodyPr wrap="square" lIns="0" tIns="0" rIns="0" bIns="0" rtlCol="0"/>
          <a:lstStyle/>
          <a:p>
            <a:endParaRPr sz="1092"/>
          </a:p>
        </p:txBody>
      </p:sp>
      <p:sp>
        <p:nvSpPr>
          <p:cNvPr id="15" name="object 15"/>
          <p:cNvSpPr txBox="1"/>
          <p:nvPr/>
        </p:nvSpPr>
        <p:spPr>
          <a:xfrm>
            <a:off x="1371599" y="3429000"/>
            <a:ext cx="1777041" cy="1465010"/>
          </a:xfrm>
          <a:prstGeom prst="rect">
            <a:avLst/>
          </a:prstGeom>
        </p:spPr>
        <p:txBody>
          <a:bodyPr vert="horz" wrap="square" lIns="0" tIns="246056" rIns="0" bIns="0" rtlCol="0">
            <a:spAutoFit/>
          </a:bodyPr>
          <a:lstStyle/>
          <a:p>
            <a:pPr marL="7701">
              <a:spcBef>
                <a:spcPts val="1937"/>
              </a:spcBef>
            </a:pPr>
            <a:endParaRPr sz="6003" dirty="0">
              <a:latin typeface="Arial"/>
              <a:cs typeface="Arial"/>
            </a:endParaRPr>
          </a:p>
          <a:p>
            <a:pPr marL="11552">
              <a:spcBef>
                <a:spcPts val="485"/>
              </a:spcBef>
            </a:pPr>
            <a:endParaRPr sz="1486" dirty="0">
              <a:latin typeface="Trebuchet MS"/>
              <a:cs typeface="Trebuchet MS"/>
            </a:endParaRPr>
          </a:p>
        </p:txBody>
      </p:sp>
      <p:pic>
        <p:nvPicPr>
          <p:cNvPr id="18" name="Imagen 17">
            <a:extLst>
              <a:ext uri="{FF2B5EF4-FFF2-40B4-BE49-F238E27FC236}">
                <a16:creationId xmlns:a16="http://schemas.microsoft.com/office/drawing/2014/main" id="{DEC74BAD-F144-4157-9A34-A2D64F2C59B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14194" y="203727"/>
            <a:ext cx="1285732" cy="642866"/>
          </a:xfrm>
          <a:prstGeom prst="rect">
            <a:avLst/>
          </a:prstGeom>
        </p:spPr>
      </p:pic>
    </p:spTree>
    <p:extLst>
      <p:ext uri="{BB962C8B-B14F-4D97-AF65-F5344CB8AC3E}">
        <p14:creationId xmlns:p14="http://schemas.microsoft.com/office/powerpoint/2010/main" val="41641717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56" y="385"/>
            <a:ext cx="12191144" cy="6857615"/>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chemeClr val="tx2">
              <a:lumMod val="90000"/>
            </a:schemeClr>
          </a:solidFill>
        </p:spPr>
        <p:txBody>
          <a:bodyPr wrap="square" lIns="0" tIns="0" rIns="0" bIns="0" rtlCol="0"/>
          <a:lstStyle/>
          <a:p>
            <a:endParaRPr sz="1092" dirty="0"/>
          </a:p>
        </p:txBody>
      </p:sp>
      <p:sp>
        <p:nvSpPr>
          <p:cNvPr id="4" name="object 4"/>
          <p:cNvSpPr txBox="1">
            <a:spLocks noGrp="1"/>
          </p:cNvSpPr>
          <p:nvPr>
            <p:ph type="title"/>
          </p:nvPr>
        </p:nvSpPr>
        <p:spPr>
          <a:xfrm>
            <a:off x="755661" y="846594"/>
            <a:ext cx="8854165" cy="3884983"/>
          </a:xfrm>
          <a:prstGeom prst="rect">
            <a:avLst/>
          </a:prstGeom>
        </p:spPr>
        <p:txBody>
          <a:bodyPr vert="horz" wrap="square" lIns="0" tIns="6931" rIns="0" bIns="0" rtlCol="0">
            <a:spAutoFit/>
          </a:bodyPr>
          <a:lstStyle/>
          <a:p>
            <a:br>
              <a:rPr lang="es-ES" sz="2800" b="1" i="1" dirty="0">
                <a:solidFill>
                  <a:srgbClr val="E65014"/>
                </a:solidFill>
              </a:rPr>
            </a:br>
            <a:br>
              <a:rPr lang="es-ES" sz="2800" b="1" i="1" dirty="0">
                <a:solidFill>
                  <a:srgbClr val="E65014"/>
                </a:solidFill>
              </a:rPr>
            </a:br>
            <a:r>
              <a:rPr lang="es-ES" sz="2800" b="1" i="1" dirty="0">
                <a:solidFill>
                  <a:srgbClr val="E65014"/>
                </a:solidFill>
              </a:rPr>
              <a:t>Las evaluaciones </a:t>
            </a:r>
            <a:r>
              <a:rPr lang="es-ES" sz="2800" dirty="0"/>
              <a:t>abarcan todos los aspectos éticos, metodológicos y jurídicos que implican: </a:t>
            </a:r>
            <a:br>
              <a:rPr lang="es-ES" sz="2800" dirty="0"/>
            </a:br>
            <a:br>
              <a:rPr lang="es-ES" sz="2800" dirty="0"/>
            </a:br>
            <a:r>
              <a:rPr lang="es-ES" sz="2800" i="1" dirty="0"/>
              <a:t>∙ </a:t>
            </a:r>
            <a:r>
              <a:rPr lang="es-ES" sz="2800" i="1" dirty="0">
                <a:solidFill>
                  <a:srgbClr val="E65014"/>
                </a:solidFill>
              </a:rPr>
              <a:t>Intervenciones en seres humanos</a:t>
            </a:r>
            <a:r>
              <a:rPr lang="es-ES" sz="2800" i="1" dirty="0">
                <a:solidFill>
                  <a:schemeClr val="bg2"/>
                </a:solidFill>
              </a:rPr>
              <a:t>.</a:t>
            </a:r>
            <a:r>
              <a:rPr lang="es-ES" sz="2800" i="1" dirty="0"/>
              <a:t> </a:t>
            </a:r>
            <a:br>
              <a:rPr lang="es-ES" sz="2800" i="1" dirty="0"/>
            </a:br>
            <a:br>
              <a:rPr lang="es-ES" sz="2800" dirty="0"/>
            </a:br>
            <a:r>
              <a:rPr lang="es-ES" sz="2800" i="1" dirty="0"/>
              <a:t>∙ </a:t>
            </a:r>
            <a:r>
              <a:rPr lang="es-ES" sz="2800" i="1" dirty="0">
                <a:solidFill>
                  <a:srgbClr val="E65014"/>
                </a:solidFill>
              </a:rPr>
              <a:t>Utilización de muestras biológicas de origen humano. </a:t>
            </a:r>
            <a:br>
              <a:rPr lang="es-ES" sz="2800" i="1" dirty="0"/>
            </a:br>
            <a:br>
              <a:rPr lang="es-ES" sz="2800" dirty="0">
                <a:solidFill>
                  <a:srgbClr val="E65014"/>
                </a:solidFill>
              </a:rPr>
            </a:br>
            <a:r>
              <a:rPr lang="es-ES" sz="2800" i="1" dirty="0">
                <a:solidFill>
                  <a:srgbClr val="1A191D"/>
                </a:solidFill>
              </a:rPr>
              <a:t>∙ </a:t>
            </a:r>
            <a:r>
              <a:rPr lang="es-ES" sz="2800" i="1" dirty="0">
                <a:solidFill>
                  <a:srgbClr val="E65014"/>
                </a:solidFill>
              </a:rPr>
              <a:t>Utilización de datos de carácter personal.</a:t>
            </a:r>
            <a:endParaRPr sz="2800" dirty="0">
              <a:solidFill>
                <a:srgbClr val="E65014"/>
              </a:solidFill>
              <a:latin typeface="Arial"/>
              <a:cs typeface="Arial"/>
            </a:endParaRPr>
          </a:p>
        </p:txBody>
      </p:sp>
      <p:sp>
        <p:nvSpPr>
          <p:cNvPr id="6" name="object 6"/>
          <p:cNvSpPr txBox="1"/>
          <p:nvPr/>
        </p:nvSpPr>
        <p:spPr>
          <a:xfrm>
            <a:off x="5365631" y="3429000"/>
            <a:ext cx="1733909" cy="2115689"/>
          </a:xfrm>
          <a:prstGeom prst="rect">
            <a:avLst/>
          </a:prstGeom>
        </p:spPr>
        <p:txBody>
          <a:bodyPr vert="horz" wrap="square" lIns="0" tIns="244901" rIns="0" bIns="0" rtlCol="0">
            <a:spAutoFit/>
          </a:bodyPr>
          <a:lstStyle/>
          <a:p>
            <a:pPr marL="7701" marR="3081">
              <a:spcBef>
                <a:spcPts val="464"/>
              </a:spcBef>
            </a:pPr>
            <a:endParaRPr lang="es-ES" sz="1486" spc="18" dirty="0">
              <a:solidFill>
                <a:srgbClr val="FFFFFF"/>
              </a:solidFill>
              <a:latin typeface="Trebuchet MS"/>
              <a:cs typeface="Trebuchet MS"/>
            </a:endParaRPr>
          </a:p>
          <a:p>
            <a:pPr marL="7701">
              <a:spcBef>
                <a:spcPts val="1928"/>
              </a:spcBef>
            </a:pPr>
            <a:endParaRPr lang="es-ES" sz="6003" b="1" spc="15" dirty="0">
              <a:solidFill>
                <a:srgbClr val="E65014"/>
              </a:solidFill>
              <a:latin typeface="Arial"/>
              <a:cs typeface="Arial"/>
            </a:endParaRPr>
          </a:p>
          <a:p>
            <a:pPr marL="7701">
              <a:spcBef>
                <a:spcPts val="1928"/>
              </a:spcBef>
            </a:pPr>
            <a:endParaRPr sz="1486" spc="18" dirty="0">
              <a:solidFill>
                <a:srgbClr val="FFFFFF"/>
              </a:solidFill>
              <a:latin typeface="Trebuchet MS"/>
              <a:cs typeface="Trebuchet MS"/>
            </a:endParaRPr>
          </a:p>
        </p:txBody>
      </p:sp>
      <p:sp>
        <p:nvSpPr>
          <p:cNvPr id="9" name="object 9"/>
          <p:cNvSpPr/>
          <p:nvPr/>
        </p:nvSpPr>
        <p:spPr>
          <a:xfrm>
            <a:off x="8354736" y="4626912"/>
            <a:ext cx="3837168" cy="2230678"/>
          </a:xfrm>
          <a:custGeom>
            <a:avLst/>
            <a:gdLst/>
            <a:ahLst/>
            <a:cxnLst/>
            <a:rect l="l" t="t" r="r" b="b"/>
            <a:pathLst>
              <a:path w="6327775" h="3678554">
                <a:moveTo>
                  <a:pt x="4457300" y="0"/>
                </a:moveTo>
                <a:lnTo>
                  <a:pt x="4412252" y="306"/>
                </a:lnTo>
                <a:lnTo>
                  <a:pt x="4367212" y="1227"/>
                </a:lnTo>
                <a:lnTo>
                  <a:pt x="4322185" y="2761"/>
                </a:lnTo>
                <a:lnTo>
                  <a:pt x="4277178" y="4910"/>
                </a:lnTo>
                <a:lnTo>
                  <a:pt x="4232199" y="7671"/>
                </a:lnTo>
                <a:lnTo>
                  <a:pt x="4187254" y="11047"/>
                </a:lnTo>
                <a:lnTo>
                  <a:pt x="4142349" y="15037"/>
                </a:lnTo>
                <a:lnTo>
                  <a:pt x="4097493" y="19640"/>
                </a:lnTo>
                <a:lnTo>
                  <a:pt x="4052691" y="24857"/>
                </a:lnTo>
                <a:lnTo>
                  <a:pt x="4007950" y="30687"/>
                </a:lnTo>
                <a:lnTo>
                  <a:pt x="3963277" y="37132"/>
                </a:lnTo>
                <a:lnTo>
                  <a:pt x="3918679" y="44190"/>
                </a:lnTo>
                <a:lnTo>
                  <a:pt x="3874163" y="51862"/>
                </a:lnTo>
                <a:lnTo>
                  <a:pt x="3829735" y="60148"/>
                </a:lnTo>
                <a:lnTo>
                  <a:pt x="3785403" y="69047"/>
                </a:lnTo>
                <a:lnTo>
                  <a:pt x="3741172" y="78561"/>
                </a:lnTo>
                <a:lnTo>
                  <a:pt x="3697051" y="88688"/>
                </a:lnTo>
                <a:lnTo>
                  <a:pt x="3653046" y="99428"/>
                </a:lnTo>
                <a:lnTo>
                  <a:pt x="3609163" y="110783"/>
                </a:lnTo>
                <a:lnTo>
                  <a:pt x="3565409" y="122751"/>
                </a:lnTo>
                <a:lnTo>
                  <a:pt x="3521792" y="135333"/>
                </a:lnTo>
                <a:lnTo>
                  <a:pt x="3478318" y="148529"/>
                </a:lnTo>
                <a:lnTo>
                  <a:pt x="3434993" y="162339"/>
                </a:lnTo>
                <a:lnTo>
                  <a:pt x="3391825" y="176762"/>
                </a:lnTo>
                <a:lnTo>
                  <a:pt x="3348821" y="191799"/>
                </a:lnTo>
                <a:lnTo>
                  <a:pt x="3305987" y="207450"/>
                </a:lnTo>
                <a:lnTo>
                  <a:pt x="3263329" y="223715"/>
                </a:lnTo>
                <a:lnTo>
                  <a:pt x="3220856" y="240593"/>
                </a:lnTo>
                <a:lnTo>
                  <a:pt x="3178573" y="258085"/>
                </a:lnTo>
                <a:lnTo>
                  <a:pt x="3136488" y="276191"/>
                </a:lnTo>
                <a:lnTo>
                  <a:pt x="3094607" y="294911"/>
                </a:lnTo>
                <a:lnTo>
                  <a:pt x="3052938" y="314244"/>
                </a:lnTo>
                <a:lnTo>
                  <a:pt x="3011486" y="334191"/>
                </a:lnTo>
                <a:lnTo>
                  <a:pt x="2970259" y="354752"/>
                </a:lnTo>
                <a:lnTo>
                  <a:pt x="2929263" y="375927"/>
                </a:lnTo>
                <a:lnTo>
                  <a:pt x="2888506" y="397715"/>
                </a:lnTo>
                <a:lnTo>
                  <a:pt x="2847994" y="420117"/>
                </a:lnTo>
                <a:lnTo>
                  <a:pt x="2807734" y="443133"/>
                </a:lnTo>
                <a:lnTo>
                  <a:pt x="2767732" y="466763"/>
                </a:lnTo>
                <a:lnTo>
                  <a:pt x="2727997" y="491007"/>
                </a:lnTo>
                <a:lnTo>
                  <a:pt x="2688533" y="515864"/>
                </a:lnTo>
                <a:lnTo>
                  <a:pt x="2649349" y="541335"/>
                </a:lnTo>
                <a:lnTo>
                  <a:pt x="2610451" y="567420"/>
                </a:lnTo>
                <a:lnTo>
                  <a:pt x="2571846" y="594118"/>
                </a:lnTo>
                <a:lnTo>
                  <a:pt x="2533540" y="621430"/>
                </a:lnTo>
                <a:lnTo>
                  <a:pt x="2495541" y="649356"/>
                </a:lnTo>
                <a:lnTo>
                  <a:pt x="2457855" y="677896"/>
                </a:lnTo>
                <a:lnTo>
                  <a:pt x="2420489" y="707050"/>
                </a:lnTo>
                <a:lnTo>
                  <a:pt x="2383450" y="736817"/>
                </a:lnTo>
                <a:lnTo>
                  <a:pt x="2346744" y="767198"/>
                </a:lnTo>
                <a:lnTo>
                  <a:pt x="2310379" y="798193"/>
                </a:lnTo>
                <a:lnTo>
                  <a:pt x="2274362" y="829801"/>
                </a:lnTo>
                <a:lnTo>
                  <a:pt x="2238698" y="862024"/>
                </a:lnTo>
                <a:lnTo>
                  <a:pt x="2203396" y="894860"/>
                </a:lnTo>
                <a:lnTo>
                  <a:pt x="2168461" y="928310"/>
                </a:lnTo>
                <a:lnTo>
                  <a:pt x="2133900" y="962373"/>
                </a:lnTo>
                <a:lnTo>
                  <a:pt x="835689" y="2260585"/>
                </a:lnTo>
                <a:lnTo>
                  <a:pt x="801625" y="2295145"/>
                </a:lnTo>
                <a:lnTo>
                  <a:pt x="768175" y="2330080"/>
                </a:lnTo>
                <a:lnTo>
                  <a:pt x="735338" y="2365383"/>
                </a:lnTo>
                <a:lnTo>
                  <a:pt x="703116" y="2401046"/>
                </a:lnTo>
                <a:lnTo>
                  <a:pt x="671507" y="2437064"/>
                </a:lnTo>
                <a:lnTo>
                  <a:pt x="640512" y="2473429"/>
                </a:lnTo>
                <a:lnTo>
                  <a:pt x="610130" y="2510134"/>
                </a:lnTo>
                <a:lnTo>
                  <a:pt x="580363" y="2547173"/>
                </a:lnTo>
                <a:lnTo>
                  <a:pt x="551209" y="2584539"/>
                </a:lnTo>
                <a:lnTo>
                  <a:pt x="522669" y="2622225"/>
                </a:lnTo>
                <a:lnTo>
                  <a:pt x="494743" y="2660224"/>
                </a:lnTo>
                <a:lnTo>
                  <a:pt x="467430" y="2698530"/>
                </a:lnTo>
                <a:lnTo>
                  <a:pt x="440732" y="2737135"/>
                </a:lnTo>
                <a:lnTo>
                  <a:pt x="414647" y="2776033"/>
                </a:lnTo>
                <a:lnTo>
                  <a:pt x="389176" y="2815217"/>
                </a:lnTo>
                <a:lnTo>
                  <a:pt x="364318" y="2854681"/>
                </a:lnTo>
                <a:lnTo>
                  <a:pt x="340074" y="2894417"/>
                </a:lnTo>
                <a:lnTo>
                  <a:pt x="316444" y="2934418"/>
                </a:lnTo>
                <a:lnTo>
                  <a:pt x="293428" y="2974678"/>
                </a:lnTo>
                <a:lnTo>
                  <a:pt x="271026" y="3015190"/>
                </a:lnTo>
                <a:lnTo>
                  <a:pt x="249237" y="3055947"/>
                </a:lnTo>
                <a:lnTo>
                  <a:pt x="228062" y="3096942"/>
                </a:lnTo>
                <a:lnTo>
                  <a:pt x="207501" y="3138170"/>
                </a:lnTo>
                <a:lnTo>
                  <a:pt x="187554" y="3179621"/>
                </a:lnTo>
                <a:lnTo>
                  <a:pt x="168221" y="3221291"/>
                </a:lnTo>
                <a:lnTo>
                  <a:pt x="149501" y="3263172"/>
                </a:lnTo>
                <a:lnTo>
                  <a:pt x="131395" y="3305257"/>
                </a:lnTo>
                <a:lnTo>
                  <a:pt x="113902" y="3347539"/>
                </a:lnTo>
                <a:lnTo>
                  <a:pt x="97024" y="3390012"/>
                </a:lnTo>
                <a:lnTo>
                  <a:pt x="80759" y="3432670"/>
                </a:lnTo>
                <a:lnTo>
                  <a:pt x="65108" y="3475504"/>
                </a:lnTo>
                <a:lnTo>
                  <a:pt x="50071" y="3518508"/>
                </a:lnTo>
                <a:lnTo>
                  <a:pt x="35648" y="3561676"/>
                </a:lnTo>
                <a:lnTo>
                  <a:pt x="21838" y="3605000"/>
                </a:lnTo>
                <a:lnTo>
                  <a:pt x="8642" y="3648474"/>
                </a:lnTo>
                <a:lnTo>
                  <a:pt x="0" y="3678434"/>
                </a:lnTo>
                <a:lnTo>
                  <a:pt x="6327226" y="3678434"/>
                </a:lnTo>
                <a:lnTo>
                  <a:pt x="6327226" y="583383"/>
                </a:lnTo>
                <a:lnTo>
                  <a:pt x="6304144" y="567420"/>
                </a:lnTo>
                <a:lnTo>
                  <a:pt x="6265246" y="541335"/>
                </a:lnTo>
                <a:lnTo>
                  <a:pt x="6226062" y="515864"/>
                </a:lnTo>
                <a:lnTo>
                  <a:pt x="6186599" y="491007"/>
                </a:lnTo>
                <a:lnTo>
                  <a:pt x="6146863" y="466763"/>
                </a:lnTo>
                <a:lnTo>
                  <a:pt x="6106862" y="443133"/>
                </a:lnTo>
                <a:lnTo>
                  <a:pt x="6066602" y="420117"/>
                </a:lnTo>
                <a:lnTo>
                  <a:pt x="6026090" y="397715"/>
                </a:lnTo>
                <a:lnTo>
                  <a:pt x="5985333" y="375927"/>
                </a:lnTo>
                <a:lnTo>
                  <a:pt x="5944338" y="354752"/>
                </a:lnTo>
                <a:lnTo>
                  <a:pt x="5903111" y="334191"/>
                </a:lnTo>
                <a:lnTo>
                  <a:pt x="5861659" y="314244"/>
                </a:lnTo>
                <a:lnTo>
                  <a:pt x="5819989" y="294911"/>
                </a:lnTo>
                <a:lnTo>
                  <a:pt x="5778109" y="276191"/>
                </a:lnTo>
                <a:lnTo>
                  <a:pt x="5736024" y="258085"/>
                </a:lnTo>
                <a:lnTo>
                  <a:pt x="5693741" y="240593"/>
                </a:lnTo>
                <a:lnTo>
                  <a:pt x="5651268" y="223715"/>
                </a:lnTo>
                <a:lnTo>
                  <a:pt x="5608611" y="207450"/>
                </a:lnTo>
                <a:lnTo>
                  <a:pt x="5565777" y="191799"/>
                </a:lnTo>
                <a:lnTo>
                  <a:pt x="5522773" y="176762"/>
                </a:lnTo>
                <a:lnTo>
                  <a:pt x="5479605" y="162339"/>
                </a:lnTo>
                <a:lnTo>
                  <a:pt x="5436280" y="148529"/>
                </a:lnTo>
                <a:lnTo>
                  <a:pt x="5392806" y="135333"/>
                </a:lnTo>
                <a:lnTo>
                  <a:pt x="5349189" y="122751"/>
                </a:lnTo>
                <a:lnTo>
                  <a:pt x="5305436" y="110783"/>
                </a:lnTo>
                <a:lnTo>
                  <a:pt x="5261553" y="99428"/>
                </a:lnTo>
                <a:lnTo>
                  <a:pt x="5217547" y="88688"/>
                </a:lnTo>
                <a:lnTo>
                  <a:pt x="5173426" y="78561"/>
                </a:lnTo>
                <a:lnTo>
                  <a:pt x="5129196" y="69047"/>
                </a:lnTo>
                <a:lnTo>
                  <a:pt x="5084864" y="60148"/>
                </a:lnTo>
                <a:lnTo>
                  <a:pt x="5040436" y="51862"/>
                </a:lnTo>
                <a:lnTo>
                  <a:pt x="4995920" y="44190"/>
                </a:lnTo>
                <a:lnTo>
                  <a:pt x="4951322" y="37132"/>
                </a:lnTo>
                <a:lnTo>
                  <a:pt x="4906649" y="30687"/>
                </a:lnTo>
                <a:lnTo>
                  <a:pt x="4861908" y="24857"/>
                </a:lnTo>
                <a:lnTo>
                  <a:pt x="4817106" y="19640"/>
                </a:lnTo>
                <a:lnTo>
                  <a:pt x="4772250" y="15037"/>
                </a:lnTo>
                <a:lnTo>
                  <a:pt x="4727345" y="11047"/>
                </a:lnTo>
                <a:lnTo>
                  <a:pt x="4682400" y="7671"/>
                </a:lnTo>
                <a:lnTo>
                  <a:pt x="4637421" y="4910"/>
                </a:lnTo>
                <a:lnTo>
                  <a:pt x="4592414" y="2761"/>
                </a:lnTo>
                <a:lnTo>
                  <a:pt x="4547388" y="1227"/>
                </a:lnTo>
                <a:lnTo>
                  <a:pt x="4502347" y="306"/>
                </a:lnTo>
                <a:lnTo>
                  <a:pt x="4457300" y="0"/>
                </a:lnTo>
                <a:close/>
              </a:path>
            </a:pathLst>
          </a:custGeom>
          <a:solidFill>
            <a:srgbClr val="FFFFFF"/>
          </a:solidFill>
        </p:spPr>
        <p:txBody>
          <a:bodyPr wrap="square" lIns="0" tIns="0" rIns="0" bIns="0" rtlCol="0"/>
          <a:lstStyle/>
          <a:p>
            <a:endParaRPr sz="1092"/>
          </a:p>
        </p:txBody>
      </p:sp>
      <p:sp>
        <p:nvSpPr>
          <p:cNvPr id="15" name="object 15"/>
          <p:cNvSpPr txBox="1"/>
          <p:nvPr/>
        </p:nvSpPr>
        <p:spPr>
          <a:xfrm>
            <a:off x="1371599" y="3429000"/>
            <a:ext cx="1777041" cy="1465010"/>
          </a:xfrm>
          <a:prstGeom prst="rect">
            <a:avLst/>
          </a:prstGeom>
        </p:spPr>
        <p:txBody>
          <a:bodyPr vert="horz" wrap="square" lIns="0" tIns="246056" rIns="0" bIns="0" rtlCol="0">
            <a:spAutoFit/>
          </a:bodyPr>
          <a:lstStyle/>
          <a:p>
            <a:pPr marL="7701">
              <a:spcBef>
                <a:spcPts val="1937"/>
              </a:spcBef>
            </a:pPr>
            <a:endParaRPr sz="6003" dirty="0">
              <a:latin typeface="Arial"/>
              <a:cs typeface="Arial"/>
            </a:endParaRPr>
          </a:p>
          <a:p>
            <a:pPr marL="11552">
              <a:spcBef>
                <a:spcPts val="485"/>
              </a:spcBef>
            </a:pPr>
            <a:endParaRPr sz="1486" dirty="0">
              <a:latin typeface="Trebuchet MS"/>
              <a:cs typeface="Trebuchet MS"/>
            </a:endParaRPr>
          </a:p>
        </p:txBody>
      </p:sp>
      <p:pic>
        <p:nvPicPr>
          <p:cNvPr id="18" name="Imagen 17">
            <a:extLst>
              <a:ext uri="{FF2B5EF4-FFF2-40B4-BE49-F238E27FC236}">
                <a16:creationId xmlns:a16="http://schemas.microsoft.com/office/drawing/2014/main" id="{DEC74BAD-F144-4157-9A34-A2D64F2C59B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14194" y="203727"/>
            <a:ext cx="1285732" cy="642866"/>
          </a:xfrm>
          <a:prstGeom prst="rect">
            <a:avLst/>
          </a:prstGeom>
        </p:spPr>
      </p:pic>
    </p:spTree>
    <p:extLst>
      <p:ext uri="{BB962C8B-B14F-4D97-AF65-F5344CB8AC3E}">
        <p14:creationId xmlns:p14="http://schemas.microsoft.com/office/powerpoint/2010/main" val="12130488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56" y="385"/>
            <a:ext cx="12191144" cy="6857615"/>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chemeClr val="tx2">
              <a:lumMod val="90000"/>
            </a:schemeClr>
          </a:solidFill>
        </p:spPr>
        <p:txBody>
          <a:bodyPr wrap="square" lIns="0" tIns="0" rIns="0" bIns="0" rtlCol="0"/>
          <a:lstStyle/>
          <a:p>
            <a:endParaRPr sz="1092" dirty="0"/>
          </a:p>
        </p:txBody>
      </p:sp>
      <p:sp>
        <p:nvSpPr>
          <p:cNvPr id="4" name="object 4"/>
          <p:cNvSpPr txBox="1">
            <a:spLocks noGrp="1"/>
          </p:cNvSpPr>
          <p:nvPr>
            <p:ph type="title"/>
          </p:nvPr>
        </p:nvSpPr>
        <p:spPr>
          <a:xfrm>
            <a:off x="938548" y="337635"/>
            <a:ext cx="8854165" cy="7762968"/>
          </a:xfrm>
          <a:prstGeom prst="rect">
            <a:avLst/>
          </a:prstGeom>
        </p:spPr>
        <p:txBody>
          <a:bodyPr vert="horz" wrap="square" lIns="0" tIns="6931" rIns="0" bIns="0" rtlCol="0">
            <a:spAutoFit/>
          </a:bodyPr>
          <a:lstStyle/>
          <a:p>
            <a:r>
              <a:rPr lang="es-ES" sz="2000" b="1" i="1" dirty="0">
                <a:solidFill>
                  <a:srgbClr val="E65014"/>
                </a:solidFill>
              </a:rPr>
              <a:t>		</a:t>
            </a:r>
            <a:r>
              <a:rPr lang="es-ES" sz="2000" b="1" i="1" dirty="0"/>
              <a:t>Organigrama</a:t>
            </a:r>
            <a:r>
              <a:rPr lang="es-ES" sz="2000" b="1" i="1" dirty="0">
                <a:solidFill>
                  <a:srgbClr val="E65014"/>
                </a:solidFill>
              </a:rPr>
              <a:t> </a:t>
            </a:r>
            <a:r>
              <a:rPr lang="es-ES" sz="2000" b="1" i="1" dirty="0"/>
              <a:t>CEISH</a:t>
            </a:r>
            <a:br>
              <a:rPr lang="es-ES" sz="2000" b="1" i="1" dirty="0"/>
            </a:br>
            <a:br>
              <a:rPr lang="es-ES" sz="2000" b="1" i="1" dirty="0">
                <a:solidFill>
                  <a:srgbClr val="E65014"/>
                </a:solidFill>
              </a:rPr>
            </a:br>
            <a:r>
              <a:rPr lang="es-ES" sz="2000" b="1" i="1" dirty="0">
                <a:solidFill>
                  <a:srgbClr val="1A191D"/>
                </a:solidFill>
              </a:rPr>
              <a:t>Presidencia: </a:t>
            </a:r>
            <a:r>
              <a:rPr lang="es-ES" sz="2000" b="1" i="1" dirty="0">
                <a:solidFill>
                  <a:srgbClr val="E65014"/>
                </a:solidFill>
              </a:rPr>
              <a:t>Ana Nieves </a:t>
            </a:r>
            <a:r>
              <a:rPr lang="es-ES" sz="2000" b="1" i="1" dirty="0" err="1">
                <a:solidFill>
                  <a:srgbClr val="E65014"/>
                </a:solidFill>
              </a:rPr>
              <a:t>Escribá</a:t>
            </a:r>
            <a:r>
              <a:rPr lang="es-ES" sz="2000" b="1" i="1" dirty="0">
                <a:solidFill>
                  <a:srgbClr val="E65014"/>
                </a:solidFill>
              </a:rPr>
              <a:t> Pérez </a:t>
            </a:r>
            <a:br>
              <a:rPr lang="es-ES" sz="2000" b="1" i="1" dirty="0">
                <a:solidFill>
                  <a:srgbClr val="E65014"/>
                </a:solidFill>
              </a:rPr>
            </a:br>
            <a:br>
              <a:rPr lang="es-ES" sz="2000" b="1" i="1" dirty="0">
                <a:solidFill>
                  <a:srgbClr val="E65014"/>
                </a:solidFill>
              </a:rPr>
            </a:br>
            <a:r>
              <a:rPr lang="es-ES" sz="2000" b="1" i="1" dirty="0">
                <a:solidFill>
                  <a:srgbClr val="1A191D"/>
                </a:solidFill>
              </a:rPr>
              <a:t>Responsable de la secretaría técnica :</a:t>
            </a:r>
            <a:r>
              <a:rPr lang="es-ES" sz="2000" b="1" i="1" dirty="0">
                <a:solidFill>
                  <a:srgbClr val="E65014"/>
                </a:solidFill>
              </a:rPr>
              <a:t> Mª Carmen Martorell Martínez  </a:t>
            </a:r>
            <a:br>
              <a:rPr lang="es-ES" sz="2000" b="1" i="1" dirty="0">
                <a:solidFill>
                  <a:srgbClr val="E65014"/>
                </a:solidFill>
              </a:rPr>
            </a:br>
            <a:br>
              <a:rPr lang="es-ES" sz="2000" b="1" i="1" dirty="0">
                <a:solidFill>
                  <a:srgbClr val="E65014"/>
                </a:solidFill>
              </a:rPr>
            </a:br>
            <a:r>
              <a:rPr lang="es-ES" sz="2000" b="1" i="1" dirty="0">
                <a:solidFill>
                  <a:srgbClr val="1A191D"/>
                </a:solidFill>
              </a:rPr>
              <a:t>Vocales:</a:t>
            </a:r>
            <a:r>
              <a:rPr lang="es-ES" sz="2000" b="1" i="1" dirty="0">
                <a:solidFill>
                  <a:srgbClr val="E65014"/>
                </a:solidFill>
              </a:rPr>
              <a:t>		Concepción Cordón Fuentes</a:t>
            </a:r>
            <a:br>
              <a:rPr lang="es-ES" sz="2000" b="1" i="1" dirty="0">
                <a:solidFill>
                  <a:srgbClr val="E65014"/>
                </a:solidFill>
              </a:rPr>
            </a:br>
            <a:r>
              <a:rPr lang="es-ES" sz="2000" b="1" i="1" dirty="0">
                <a:solidFill>
                  <a:srgbClr val="E65014"/>
                </a:solidFill>
              </a:rPr>
              <a:t>		Francesc Llorens Martínez</a:t>
            </a:r>
            <a:br>
              <a:rPr lang="es-ES" sz="2000" b="1" i="1" dirty="0">
                <a:solidFill>
                  <a:srgbClr val="E65014"/>
                </a:solidFill>
              </a:rPr>
            </a:br>
            <a:r>
              <a:rPr lang="es-ES" sz="2000" b="1" i="1" dirty="0">
                <a:solidFill>
                  <a:srgbClr val="E65014"/>
                </a:solidFill>
              </a:rPr>
              <a:t>		Mª Antonia Parra Rizo</a:t>
            </a:r>
            <a:br>
              <a:rPr lang="es-ES" sz="2000" b="1" i="1" dirty="0">
                <a:solidFill>
                  <a:srgbClr val="E65014"/>
                </a:solidFill>
              </a:rPr>
            </a:br>
            <a:r>
              <a:rPr lang="es-ES" sz="2000" b="1" i="1" dirty="0">
                <a:solidFill>
                  <a:srgbClr val="E65014"/>
                </a:solidFill>
              </a:rPr>
              <a:t>		Marta Aliño Costa</a:t>
            </a:r>
            <a:br>
              <a:rPr lang="es-ES" sz="2000" b="1" i="1" dirty="0">
                <a:solidFill>
                  <a:srgbClr val="E65014"/>
                </a:solidFill>
              </a:rPr>
            </a:br>
            <a:r>
              <a:rPr lang="es-ES" sz="2000" b="1" i="1" dirty="0">
                <a:solidFill>
                  <a:srgbClr val="E65014"/>
                </a:solidFill>
              </a:rPr>
              <a:t>		Pedro José Blay Serrano</a:t>
            </a:r>
            <a:br>
              <a:rPr lang="es-ES" sz="2000" b="1" i="1" dirty="0">
                <a:solidFill>
                  <a:srgbClr val="E65014"/>
                </a:solidFill>
              </a:rPr>
            </a:br>
            <a:r>
              <a:rPr lang="es-ES" sz="2000" b="1" i="1" dirty="0">
                <a:solidFill>
                  <a:srgbClr val="E65014"/>
                </a:solidFill>
              </a:rPr>
              <a:t>		Mª Aranzazu Duque Moreno </a:t>
            </a:r>
            <a:br>
              <a:rPr lang="es-ES" sz="2000" b="1" i="1" dirty="0">
                <a:solidFill>
                  <a:srgbClr val="E65014"/>
                </a:solidFill>
              </a:rPr>
            </a:br>
            <a:r>
              <a:rPr lang="es-ES" sz="2000" b="1" i="1" dirty="0">
                <a:solidFill>
                  <a:srgbClr val="E65014"/>
                </a:solidFill>
              </a:rPr>
              <a:t>		Francisco Javier Sánchez Rubio</a:t>
            </a:r>
            <a:br>
              <a:rPr lang="es-ES" sz="2000" b="1" i="1" dirty="0">
                <a:solidFill>
                  <a:srgbClr val="E65014"/>
                </a:solidFill>
              </a:rPr>
            </a:br>
            <a:r>
              <a:rPr lang="es-ES" sz="2000" b="1" i="1" dirty="0">
                <a:solidFill>
                  <a:srgbClr val="E65014"/>
                </a:solidFill>
              </a:rPr>
              <a:t>		Tatiana Jordá Fabra</a:t>
            </a:r>
            <a:br>
              <a:rPr lang="es-ES" sz="2000" b="1" i="1" dirty="0">
                <a:solidFill>
                  <a:srgbClr val="E65014"/>
                </a:solidFill>
              </a:rPr>
            </a:br>
            <a:r>
              <a:rPr lang="es-ES" sz="2000" b="1" i="1" dirty="0">
                <a:solidFill>
                  <a:srgbClr val="E65014"/>
                </a:solidFill>
              </a:rPr>
              <a:t>		Leda Pedelini Gassmann</a:t>
            </a:r>
            <a:br>
              <a:rPr lang="es-ES" sz="2000" b="1" i="1" dirty="0">
                <a:solidFill>
                  <a:srgbClr val="E65014"/>
                </a:solidFill>
              </a:rPr>
            </a:br>
            <a:r>
              <a:rPr lang="es-ES" sz="2000" b="1" i="1" dirty="0">
                <a:solidFill>
                  <a:srgbClr val="E65014"/>
                </a:solidFill>
              </a:rPr>
              <a:t>		Víctor José Villanueva Blasco</a:t>
            </a:r>
            <a:br>
              <a:rPr lang="es-ES" sz="2000" b="1" i="1" dirty="0">
                <a:solidFill>
                  <a:srgbClr val="E65014"/>
                </a:solidFill>
              </a:rPr>
            </a:br>
            <a:r>
              <a:rPr lang="es-ES" sz="2000" b="1" i="1" dirty="0">
                <a:solidFill>
                  <a:srgbClr val="E65014"/>
                </a:solidFill>
              </a:rPr>
              <a:t>		Jesús González Moreno </a:t>
            </a:r>
            <a:br>
              <a:rPr lang="es-ES" sz="2000" b="1" i="1" dirty="0">
                <a:solidFill>
                  <a:srgbClr val="E65014"/>
                </a:solidFill>
              </a:rPr>
            </a:br>
            <a:r>
              <a:rPr lang="es-ES" sz="2000" b="1" i="1" dirty="0">
                <a:solidFill>
                  <a:srgbClr val="E65014"/>
                </a:solidFill>
              </a:rPr>
              <a:t>		Alejandro Guillén Riquelme</a:t>
            </a:r>
            <a:br>
              <a:rPr lang="es-ES" sz="2000" b="1" i="1" dirty="0">
                <a:solidFill>
                  <a:srgbClr val="E65014"/>
                </a:solidFill>
              </a:rPr>
            </a:br>
            <a:r>
              <a:rPr lang="es-ES" sz="2000" b="1" i="1" dirty="0">
                <a:solidFill>
                  <a:srgbClr val="E65014"/>
                </a:solidFill>
              </a:rPr>
              <a:t>		Virginia Morón Calvente </a:t>
            </a:r>
            <a:br>
              <a:rPr lang="es-ES" sz="2000" b="1" i="1" dirty="0">
                <a:solidFill>
                  <a:srgbClr val="E65014"/>
                </a:solidFill>
              </a:rPr>
            </a:br>
            <a:r>
              <a:rPr lang="es-ES" sz="2000" b="1" i="1" dirty="0">
                <a:solidFill>
                  <a:srgbClr val="E65014"/>
                </a:solidFill>
              </a:rPr>
              <a:t>		Ana Isabel Agustí </a:t>
            </a:r>
            <a:br>
              <a:rPr lang="es-ES" sz="2000" b="1" i="1" dirty="0">
                <a:solidFill>
                  <a:srgbClr val="E65014"/>
                </a:solidFill>
              </a:rPr>
            </a:br>
            <a:r>
              <a:rPr lang="es-ES" sz="2000" b="1" i="1" dirty="0">
                <a:solidFill>
                  <a:srgbClr val="E65014"/>
                </a:solidFill>
              </a:rPr>
              <a:t>		María Esther Lázaro</a:t>
            </a:r>
            <a:br>
              <a:rPr lang="es-ES" sz="2000" b="1" i="1" dirty="0">
                <a:solidFill>
                  <a:srgbClr val="E65014"/>
                </a:solidFill>
              </a:rPr>
            </a:br>
            <a:br>
              <a:rPr lang="es-ES" sz="2000" b="1" i="1" dirty="0">
                <a:solidFill>
                  <a:srgbClr val="E65014"/>
                </a:solidFill>
              </a:rPr>
            </a:br>
            <a:r>
              <a:rPr lang="es-ES" sz="2000" b="1" i="1" dirty="0">
                <a:solidFill>
                  <a:srgbClr val="1A191D"/>
                </a:solidFill>
              </a:rPr>
              <a:t>Responsable de Protección de Datos :</a:t>
            </a:r>
            <a:r>
              <a:rPr lang="es-ES" sz="2000" b="1" i="1" dirty="0">
                <a:solidFill>
                  <a:srgbClr val="E65014"/>
                </a:solidFill>
              </a:rPr>
              <a:t> Nuria Sánchez de Juan							 </a:t>
            </a:r>
            <a:br>
              <a:rPr lang="es-ES" sz="2000" b="1" i="1" dirty="0">
                <a:solidFill>
                  <a:srgbClr val="E65014"/>
                </a:solidFill>
              </a:rPr>
            </a:br>
            <a:br>
              <a:rPr lang="es-ES" sz="2000" b="1" i="1" dirty="0">
                <a:solidFill>
                  <a:srgbClr val="E65014"/>
                </a:solidFill>
              </a:rPr>
            </a:br>
            <a:r>
              <a:rPr lang="es-ES" sz="2000" b="1" i="1" dirty="0">
                <a:solidFill>
                  <a:srgbClr val="E65014"/>
                </a:solidFill>
              </a:rPr>
              <a:t>		</a:t>
            </a:r>
            <a:br>
              <a:rPr lang="es-ES" sz="2000" b="1" i="1" dirty="0">
                <a:solidFill>
                  <a:srgbClr val="E65014"/>
                </a:solidFill>
              </a:rPr>
            </a:br>
            <a:r>
              <a:rPr lang="es-ES" sz="2000" b="1" i="1" dirty="0">
                <a:solidFill>
                  <a:srgbClr val="E65014"/>
                </a:solidFill>
              </a:rPr>
              <a:t>			</a:t>
            </a:r>
            <a:endParaRPr sz="2000" b="1" i="1" dirty="0">
              <a:solidFill>
                <a:srgbClr val="E65014"/>
              </a:solidFill>
            </a:endParaRPr>
          </a:p>
        </p:txBody>
      </p:sp>
      <p:sp>
        <p:nvSpPr>
          <p:cNvPr id="6" name="object 6"/>
          <p:cNvSpPr txBox="1"/>
          <p:nvPr/>
        </p:nvSpPr>
        <p:spPr>
          <a:xfrm>
            <a:off x="5365631" y="3429000"/>
            <a:ext cx="1733909" cy="2115689"/>
          </a:xfrm>
          <a:prstGeom prst="rect">
            <a:avLst/>
          </a:prstGeom>
        </p:spPr>
        <p:txBody>
          <a:bodyPr vert="horz" wrap="square" lIns="0" tIns="244901" rIns="0" bIns="0" rtlCol="0">
            <a:spAutoFit/>
          </a:bodyPr>
          <a:lstStyle/>
          <a:p>
            <a:pPr marL="7701" marR="3081">
              <a:spcBef>
                <a:spcPts val="464"/>
              </a:spcBef>
            </a:pPr>
            <a:endParaRPr lang="es-ES" sz="1486" spc="18" dirty="0">
              <a:solidFill>
                <a:srgbClr val="FFFFFF"/>
              </a:solidFill>
              <a:latin typeface="Trebuchet MS"/>
              <a:cs typeface="Trebuchet MS"/>
            </a:endParaRPr>
          </a:p>
          <a:p>
            <a:pPr marL="7701">
              <a:spcBef>
                <a:spcPts val="1928"/>
              </a:spcBef>
            </a:pPr>
            <a:endParaRPr lang="es-ES" sz="6003" b="1" spc="15" dirty="0">
              <a:solidFill>
                <a:srgbClr val="E65014"/>
              </a:solidFill>
              <a:latin typeface="Arial"/>
              <a:cs typeface="Arial"/>
            </a:endParaRPr>
          </a:p>
          <a:p>
            <a:pPr marL="7701">
              <a:spcBef>
                <a:spcPts val="1928"/>
              </a:spcBef>
            </a:pPr>
            <a:endParaRPr sz="1486" spc="18" dirty="0">
              <a:solidFill>
                <a:srgbClr val="FFFFFF"/>
              </a:solidFill>
              <a:latin typeface="Trebuchet MS"/>
              <a:cs typeface="Trebuchet MS"/>
            </a:endParaRPr>
          </a:p>
        </p:txBody>
      </p:sp>
      <p:sp>
        <p:nvSpPr>
          <p:cNvPr id="9" name="object 9"/>
          <p:cNvSpPr/>
          <p:nvPr/>
        </p:nvSpPr>
        <p:spPr>
          <a:xfrm>
            <a:off x="8704052" y="4894010"/>
            <a:ext cx="3487851" cy="1963580"/>
          </a:xfrm>
          <a:custGeom>
            <a:avLst/>
            <a:gdLst/>
            <a:ahLst/>
            <a:cxnLst/>
            <a:rect l="l" t="t" r="r" b="b"/>
            <a:pathLst>
              <a:path w="6327775" h="3678554">
                <a:moveTo>
                  <a:pt x="4457300" y="0"/>
                </a:moveTo>
                <a:lnTo>
                  <a:pt x="4412252" y="306"/>
                </a:lnTo>
                <a:lnTo>
                  <a:pt x="4367212" y="1227"/>
                </a:lnTo>
                <a:lnTo>
                  <a:pt x="4322185" y="2761"/>
                </a:lnTo>
                <a:lnTo>
                  <a:pt x="4277178" y="4910"/>
                </a:lnTo>
                <a:lnTo>
                  <a:pt x="4232199" y="7671"/>
                </a:lnTo>
                <a:lnTo>
                  <a:pt x="4187254" y="11047"/>
                </a:lnTo>
                <a:lnTo>
                  <a:pt x="4142349" y="15037"/>
                </a:lnTo>
                <a:lnTo>
                  <a:pt x="4097493" y="19640"/>
                </a:lnTo>
                <a:lnTo>
                  <a:pt x="4052691" y="24857"/>
                </a:lnTo>
                <a:lnTo>
                  <a:pt x="4007950" y="30687"/>
                </a:lnTo>
                <a:lnTo>
                  <a:pt x="3963277" y="37132"/>
                </a:lnTo>
                <a:lnTo>
                  <a:pt x="3918679" y="44190"/>
                </a:lnTo>
                <a:lnTo>
                  <a:pt x="3874163" y="51862"/>
                </a:lnTo>
                <a:lnTo>
                  <a:pt x="3829735" y="60148"/>
                </a:lnTo>
                <a:lnTo>
                  <a:pt x="3785403" y="69047"/>
                </a:lnTo>
                <a:lnTo>
                  <a:pt x="3741172" y="78561"/>
                </a:lnTo>
                <a:lnTo>
                  <a:pt x="3697051" y="88688"/>
                </a:lnTo>
                <a:lnTo>
                  <a:pt x="3653046" y="99428"/>
                </a:lnTo>
                <a:lnTo>
                  <a:pt x="3609163" y="110783"/>
                </a:lnTo>
                <a:lnTo>
                  <a:pt x="3565409" y="122751"/>
                </a:lnTo>
                <a:lnTo>
                  <a:pt x="3521792" y="135333"/>
                </a:lnTo>
                <a:lnTo>
                  <a:pt x="3478318" y="148529"/>
                </a:lnTo>
                <a:lnTo>
                  <a:pt x="3434993" y="162339"/>
                </a:lnTo>
                <a:lnTo>
                  <a:pt x="3391825" y="176762"/>
                </a:lnTo>
                <a:lnTo>
                  <a:pt x="3348821" y="191799"/>
                </a:lnTo>
                <a:lnTo>
                  <a:pt x="3305987" y="207450"/>
                </a:lnTo>
                <a:lnTo>
                  <a:pt x="3263329" y="223715"/>
                </a:lnTo>
                <a:lnTo>
                  <a:pt x="3220856" y="240593"/>
                </a:lnTo>
                <a:lnTo>
                  <a:pt x="3178573" y="258085"/>
                </a:lnTo>
                <a:lnTo>
                  <a:pt x="3136488" y="276191"/>
                </a:lnTo>
                <a:lnTo>
                  <a:pt x="3094607" y="294911"/>
                </a:lnTo>
                <a:lnTo>
                  <a:pt x="3052938" y="314244"/>
                </a:lnTo>
                <a:lnTo>
                  <a:pt x="3011486" y="334191"/>
                </a:lnTo>
                <a:lnTo>
                  <a:pt x="2970259" y="354752"/>
                </a:lnTo>
                <a:lnTo>
                  <a:pt x="2929263" y="375927"/>
                </a:lnTo>
                <a:lnTo>
                  <a:pt x="2888506" y="397715"/>
                </a:lnTo>
                <a:lnTo>
                  <a:pt x="2847994" y="420117"/>
                </a:lnTo>
                <a:lnTo>
                  <a:pt x="2807734" y="443133"/>
                </a:lnTo>
                <a:lnTo>
                  <a:pt x="2767732" y="466763"/>
                </a:lnTo>
                <a:lnTo>
                  <a:pt x="2727997" y="491007"/>
                </a:lnTo>
                <a:lnTo>
                  <a:pt x="2688533" y="515864"/>
                </a:lnTo>
                <a:lnTo>
                  <a:pt x="2649349" y="541335"/>
                </a:lnTo>
                <a:lnTo>
                  <a:pt x="2610451" y="567420"/>
                </a:lnTo>
                <a:lnTo>
                  <a:pt x="2571846" y="594118"/>
                </a:lnTo>
                <a:lnTo>
                  <a:pt x="2533540" y="621430"/>
                </a:lnTo>
                <a:lnTo>
                  <a:pt x="2495541" y="649356"/>
                </a:lnTo>
                <a:lnTo>
                  <a:pt x="2457855" y="677896"/>
                </a:lnTo>
                <a:lnTo>
                  <a:pt x="2420489" y="707050"/>
                </a:lnTo>
                <a:lnTo>
                  <a:pt x="2383450" y="736817"/>
                </a:lnTo>
                <a:lnTo>
                  <a:pt x="2346744" y="767198"/>
                </a:lnTo>
                <a:lnTo>
                  <a:pt x="2310379" y="798193"/>
                </a:lnTo>
                <a:lnTo>
                  <a:pt x="2274362" y="829801"/>
                </a:lnTo>
                <a:lnTo>
                  <a:pt x="2238698" y="862024"/>
                </a:lnTo>
                <a:lnTo>
                  <a:pt x="2203396" y="894860"/>
                </a:lnTo>
                <a:lnTo>
                  <a:pt x="2168461" y="928310"/>
                </a:lnTo>
                <a:lnTo>
                  <a:pt x="2133900" y="962373"/>
                </a:lnTo>
                <a:lnTo>
                  <a:pt x="835689" y="2260585"/>
                </a:lnTo>
                <a:lnTo>
                  <a:pt x="801625" y="2295145"/>
                </a:lnTo>
                <a:lnTo>
                  <a:pt x="768175" y="2330080"/>
                </a:lnTo>
                <a:lnTo>
                  <a:pt x="735338" y="2365383"/>
                </a:lnTo>
                <a:lnTo>
                  <a:pt x="703116" y="2401046"/>
                </a:lnTo>
                <a:lnTo>
                  <a:pt x="671507" y="2437064"/>
                </a:lnTo>
                <a:lnTo>
                  <a:pt x="640512" y="2473429"/>
                </a:lnTo>
                <a:lnTo>
                  <a:pt x="610130" y="2510134"/>
                </a:lnTo>
                <a:lnTo>
                  <a:pt x="580363" y="2547173"/>
                </a:lnTo>
                <a:lnTo>
                  <a:pt x="551209" y="2584539"/>
                </a:lnTo>
                <a:lnTo>
                  <a:pt x="522669" y="2622225"/>
                </a:lnTo>
                <a:lnTo>
                  <a:pt x="494743" y="2660224"/>
                </a:lnTo>
                <a:lnTo>
                  <a:pt x="467430" y="2698530"/>
                </a:lnTo>
                <a:lnTo>
                  <a:pt x="440732" y="2737135"/>
                </a:lnTo>
                <a:lnTo>
                  <a:pt x="414647" y="2776033"/>
                </a:lnTo>
                <a:lnTo>
                  <a:pt x="389176" y="2815217"/>
                </a:lnTo>
                <a:lnTo>
                  <a:pt x="364318" y="2854681"/>
                </a:lnTo>
                <a:lnTo>
                  <a:pt x="340074" y="2894417"/>
                </a:lnTo>
                <a:lnTo>
                  <a:pt x="316444" y="2934418"/>
                </a:lnTo>
                <a:lnTo>
                  <a:pt x="293428" y="2974678"/>
                </a:lnTo>
                <a:lnTo>
                  <a:pt x="271026" y="3015190"/>
                </a:lnTo>
                <a:lnTo>
                  <a:pt x="249237" y="3055947"/>
                </a:lnTo>
                <a:lnTo>
                  <a:pt x="228062" y="3096942"/>
                </a:lnTo>
                <a:lnTo>
                  <a:pt x="207501" y="3138170"/>
                </a:lnTo>
                <a:lnTo>
                  <a:pt x="187554" y="3179621"/>
                </a:lnTo>
                <a:lnTo>
                  <a:pt x="168221" y="3221291"/>
                </a:lnTo>
                <a:lnTo>
                  <a:pt x="149501" y="3263172"/>
                </a:lnTo>
                <a:lnTo>
                  <a:pt x="131395" y="3305257"/>
                </a:lnTo>
                <a:lnTo>
                  <a:pt x="113902" y="3347539"/>
                </a:lnTo>
                <a:lnTo>
                  <a:pt x="97024" y="3390012"/>
                </a:lnTo>
                <a:lnTo>
                  <a:pt x="80759" y="3432670"/>
                </a:lnTo>
                <a:lnTo>
                  <a:pt x="65108" y="3475504"/>
                </a:lnTo>
                <a:lnTo>
                  <a:pt x="50071" y="3518508"/>
                </a:lnTo>
                <a:lnTo>
                  <a:pt x="35648" y="3561676"/>
                </a:lnTo>
                <a:lnTo>
                  <a:pt x="21838" y="3605000"/>
                </a:lnTo>
                <a:lnTo>
                  <a:pt x="8642" y="3648474"/>
                </a:lnTo>
                <a:lnTo>
                  <a:pt x="0" y="3678434"/>
                </a:lnTo>
                <a:lnTo>
                  <a:pt x="6327226" y="3678434"/>
                </a:lnTo>
                <a:lnTo>
                  <a:pt x="6327226" y="583383"/>
                </a:lnTo>
                <a:lnTo>
                  <a:pt x="6304144" y="567420"/>
                </a:lnTo>
                <a:lnTo>
                  <a:pt x="6265246" y="541335"/>
                </a:lnTo>
                <a:lnTo>
                  <a:pt x="6226062" y="515864"/>
                </a:lnTo>
                <a:lnTo>
                  <a:pt x="6186599" y="491007"/>
                </a:lnTo>
                <a:lnTo>
                  <a:pt x="6146863" y="466763"/>
                </a:lnTo>
                <a:lnTo>
                  <a:pt x="6106862" y="443133"/>
                </a:lnTo>
                <a:lnTo>
                  <a:pt x="6066602" y="420117"/>
                </a:lnTo>
                <a:lnTo>
                  <a:pt x="6026090" y="397715"/>
                </a:lnTo>
                <a:lnTo>
                  <a:pt x="5985333" y="375927"/>
                </a:lnTo>
                <a:lnTo>
                  <a:pt x="5944338" y="354752"/>
                </a:lnTo>
                <a:lnTo>
                  <a:pt x="5903111" y="334191"/>
                </a:lnTo>
                <a:lnTo>
                  <a:pt x="5861659" y="314244"/>
                </a:lnTo>
                <a:lnTo>
                  <a:pt x="5819989" y="294911"/>
                </a:lnTo>
                <a:lnTo>
                  <a:pt x="5778109" y="276191"/>
                </a:lnTo>
                <a:lnTo>
                  <a:pt x="5736024" y="258085"/>
                </a:lnTo>
                <a:lnTo>
                  <a:pt x="5693741" y="240593"/>
                </a:lnTo>
                <a:lnTo>
                  <a:pt x="5651268" y="223715"/>
                </a:lnTo>
                <a:lnTo>
                  <a:pt x="5608611" y="207450"/>
                </a:lnTo>
                <a:lnTo>
                  <a:pt x="5565777" y="191799"/>
                </a:lnTo>
                <a:lnTo>
                  <a:pt x="5522773" y="176762"/>
                </a:lnTo>
                <a:lnTo>
                  <a:pt x="5479605" y="162339"/>
                </a:lnTo>
                <a:lnTo>
                  <a:pt x="5436280" y="148529"/>
                </a:lnTo>
                <a:lnTo>
                  <a:pt x="5392806" y="135333"/>
                </a:lnTo>
                <a:lnTo>
                  <a:pt x="5349189" y="122751"/>
                </a:lnTo>
                <a:lnTo>
                  <a:pt x="5305436" y="110783"/>
                </a:lnTo>
                <a:lnTo>
                  <a:pt x="5261553" y="99428"/>
                </a:lnTo>
                <a:lnTo>
                  <a:pt x="5217547" y="88688"/>
                </a:lnTo>
                <a:lnTo>
                  <a:pt x="5173426" y="78561"/>
                </a:lnTo>
                <a:lnTo>
                  <a:pt x="5129196" y="69047"/>
                </a:lnTo>
                <a:lnTo>
                  <a:pt x="5084864" y="60148"/>
                </a:lnTo>
                <a:lnTo>
                  <a:pt x="5040436" y="51862"/>
                </a:lnTo>
                <a:lnTo>
                  <a:pt x="4995920" y="44190"/>
                </a:lnTo>
                <a:lnTo>
                  <a:pt x="4951322" y="37132"/>
                </a:lnTo>
                <a:lnTo>
                  <a:pt x="4906649" y="30687"/>
                </a:lnTo>
                <a:lnTo>
                  <a:pt x="4861908" y="24857"/>
                </a:lnTo>
                <a:lnTo>
                  <a:pt x="4817106" y="19640"/>
                </a:lnTo>
                <a:lnTo>
                  <a:pt x="4772250" y="15037"/>
                </a:lnTo>
                <a:lnTo>
                  <a:pt x="4727345" y="11047"/>
                </a:lnTo>
                <a:lnTo>
                  <a:pt x="4682400" y="7671"/>
                </a:lnTo>
                <a:lnTo>
                  <a:pt x="4637421" y="4910"/>
                </a:lnTo>
                <a:lnTo>
                  <a:pt x="4592414" y="2761"/>
                </a:lnTo>
                <a:lnTo>
                  <a:pt x="4547388" y="1227"/>
                </a:lnTo>
                <a:lnTo>
                  <a:pt x="4502347" y="306"/>
                </a:lnTo>
                <a:lnTo>
                  <a:pt x="4457300" y="0"/>
                </a:lnTo>
                <a:close/>
              </a:path>
            </a:pathLst>
          </a:custGeom>
          <a:solidFill>
            <a:srgbClr val="FFFFFF"/>
          </a:solidFill>
        </p:spPr>
        <p:txBody>
          <a:bodyPr wrap="square" lIns="0" tIns="0" rIns="0" bIns="0" rtlCol="0"/>
          <a:lstStyle/>
          <a:p>
            <a:endParaRPr sz="1092"/>
          </a:p>
        </p:txBody>
      </p:sp>
      <p:sp>
        <p:nvSpPr>
          <p:cNvPr id="15" name="object 15"/>
          <p:cNvSpPr txBox="1"/>
          <p:nvPr/>
        </p:nvSpPr>
        <p:spPr>
          <a:xfrm>
            <a:off x="1371599" y="3429000"/>
            <a:ext cx="1777041" cy="1465010"/>
          </a:xfrm>
          <a:prstGeom prst="rect">
            <a:avLst/>
          </a:prstGeom>
        </p:spPr>
        <p:txBody>
          <a:bodyPr vert="horz" wrap="square" lIns="0" tIns="246056" rIns="0" bIns="0" rtlCol="0">
            <a:spAutoFit/>
          </a:bodyPr>
          <a:lstStyle/>
          <a:p>
            <a:pPr marL="7701">
              <a:spcBef>
                <a:spcPts val="1937"/>
              </a:spcBef>
            </a:pPr>
            <a:endParaRPr sz="6003" dirty="0">
              <a:latin typeface="Arial"/>
              <a:cs typeface="Arial"/>
            </a:endParaRPr>
          </a:p>
          <a:p>
            <a:pPr marL="11552">
              <a:spcBef>
                <a:spcPts val="485"/>
              </a:spcBef>
            </a:pPr>
            <a:endParaRPr sz="1486" dirty="0">
              <a:latin typeface="Trebuchet MS"/>
              <a:cs typeface="Trebuchet MS"/>
            </a:endParaRPr>
          </a:p>
        </p:txBody>
      </p:sp>
      <p:pic>
        <p:nvPicPr>
          <p:cNvPr id="18" name="Imagen 17">
            <a:extLst>
              <a:ext uri="{FF2B5EF4-FFF2-40B4-BE49-F238E27FC236}">
                <a16:creationId xmlns:a16="http://schemas.microsoft.com/office/drawing/2014/main" id="{DEC74BAD-F144-4157-9A34-A2D64F2C59B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14194" y="203727"/>
            <a:ext cx="1285732" cy="642866"/>
          </a:xfrm>
          <a:prstGeom prst="rect">
            <a:avLst/>
          </a:prstGeom>
        </p:spPr>
      </p:pic>
    </p:spTree>
    <p:extLst>
      <p:ext uri="{BB962C8B-B14F-4D97-AF65-F5344CB8AC3E}">
        <p14:creationId xmlns:p14="http://schemas.microsoft.com/office/powerpoint/2010/main" val="39578330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56" y="385"/>
            <a:ext cx="12191144" cy="6857615"/>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chemeClr val="tx2">
              <a:lumMod val="90000"/>
            </a:schemeClr>
          </a:solidFill>
        </p:spPr>
        <p:txBody>
          <a:bodyPr wrap="square" lIns="0" tIns="0" rIns="0" bIns="0" rtlCol="0"/>
          <a:lstStyle/>
          <a:p>
            <a:endParaRPr sz="1092" dirty="0"/>
          </a:p>
        </p:txBody>
      </p:sp>
      <p:sp>
        <p:nvSpPr>
          <p:cNvPr id="4" name="object 4"/>
          <p:cNvSpPr txBox="1">
            <a:spLocks noGrp="1"/>
          </p:cNvSpPr>
          <p:nvPr>
            <p:ph type="title"/>
          </p:nvPr>
        </p:nvSpPr>
        <p:spPr>
          <a:xfrm>
            <a:off x="701046" y="203727"/>
            <a:ext cx="8854165" cy="6959671"/>
          </a:xfrm>
          <a:prstGeom prst="rect">
            <a:avLst/>
          </a:prstGeom>
        </p:spPr>
        <p:txBody>
          <a:bodyPr vert="horz" wrap="square" lIns="0" tIns="6931" rIns="0" bIns="0" rtlCol="0">
            <a:spAutoFit/>
          </a:bodyPr>
          <a:lstStyle/>
          <a:p>
            <a:r>
              <a:rPr lang="es-ES" sz="3200" b="1" i="1" dirty="0">
                <a:solidFill>
                  <a:srgbClr val="E65014"/>
                </a:solidFill>
              </a:rPr>
              <a:t>			</a:t>
            </a:r>
            <a:r>
              <a:rPr lang="es-ES" sz="3200" b="1" i="1" dirty="0"/>
              <a:t>Subcomisiones</a:t>
            </a:r>
            <a:br>
              <a:rPr lang="es-ES" sz="3200" b="1" i="1" dirty="0"/>
            </a:br>
            <a:br>
              <a:rPr lang="es-ES" sz="3200" b="1" i="1" dirty="0">
                <a:solidFill>
                  <a:srgbClr val="E65014"/>
                </a:solidFill>
              </a:rPr>
            </a:br>
            <a:r>
              <a:rPr lang="es-ES" sz="3200" b="1" i="1" dirty="0">
                <a:solidFill>
                  <a:srgbClr val="E65014"/>
                </a:solidFill>
              </a:rPr>
              <a:t>Formación y Calidad: </a:t>
            </a:r>
            <a:r>
              <a:rPr lang="es-ES" sz="1800" dirty="0">
                <a:solidFill>
                  <a:srgbClr val="1A191D"/>
                </a:solidFill>
              </a:rPr>
              <a:t>Se encarga de diseñar el plan de formación continua en Ética de Investigación para el CEISH y en la mejora de la rúbrica de evaluación y procesos.</a:t>
            </a:r>
            <a:br>
              <a:rPr lang="es-ES" sz="1800" dirty="0">
                <a:solidFill>
                  <a:srgbClr val="E65014"/>
                </a:solidFill>
              </a:rPr>
            </a:br>
            <a:br>
              <a:rPr lang="es-ES" sz="1800" b="1" i="1" dirty="0">
                <a:solidFill>
                  <a:srgbClr val="E65014"/>
                </a:solidFill>
              </a:rPr>
            </a:br>
            <a:r>
              <a:rPr lang="es-ES" sz="1800" b="1" i="1" dirty="0">
                <a:solidFill>
                  <a:srgbClr val="1A191D"/>
                </a:solidFill>
              </a:rPr>
              <a:t>Mª Antonia Parra		Francesc Llorens			Cristina Arce </a:t>
            </a:r>
            <a:br>
              <a:rPr lang="es-ES" sz="1800" b="1" i="1" dirty="0">
                <a:solidFill>
                  <a:srgbClr val="1A191D"/>
                </a:solidFill>
              </a:rPr>
            </a:br>
            <a:r>
              <a:rPr lang="es-ES" sz="1800" b="1" i="1" dirty="0">
                <a:solidFill>
                  <a:srgbClr val="1A191D"/>
                </a:solidFill>
              </a:rPr>
              <a:t>Jesús González 		Víctor José Villanueva		Alberto Paramio</a:t>
            </a:r>
            <a:br>
              <a:rPr lang="es-ES" sz="1800" b="1" i="1" dirty="0">
                <a:solidFill>
                  <a:srgbClr val="1A191D"/>
                </a:solidFill>
              </a:rPr>
            </a:br>
            <a:r>
              <a:rPr lang="es-ES" sz="1800" b="1" i="1" dirty="0">
                <a:solidFill>
                  <a:srgbClr val="1A191D"/>
                </a:solidFill>
              </a:rPr>
              <a:t>Arancha Duque 		Esther Lázaro</a:t>
            </a:r>
            <a:br>
              <a:rPr lang="es-ES" sz="1800" b="1" i="1" dirty="0">
                <a:solidFill>
                  <a:srgbClr val="1A191D"/>
                </a:solidFill>
              </a:rPr>
            </a:br>
            <a:r>
              <a:rPr lang="es-ES" sz="1800" b="1" i="1" dirty="0">
                <a:solidFill>
                  <a:srgbClr val="1A191D"/>
                </a:solidFill>
              </a:rPr>
              <a:t>Paula Martínez 		Salvador Mut </a:t>
            </a:r>
            <a:br>
              <a:rPr lang="es-ES" sz="1800" b="1" i="1" dirty="0">
                <a:solidFill>
                  <a:srgbClr val="1A191D"/>
                </a:solidFill>
              </a:rPr>
            </a:br>
            <a:r>
              <a:rPr lang="es-ES" sz="1800" b="1" i="1" dirty="0">
                <a:solidFill>
                  <a:srgbClr val="1A191D"/>
                </a:solidFill>
              </a:rPr>
              <a:t>Ana Isabel Agustí 		Laura Carrascosa </a:t>
            </a:r>
            <a:br>
              <a:rPr lang="es-ES" sz="1800" b="1" i="1" dirty="0">
                <a:solidFill>
                  <a:srgbClr val="1A191D"/>
                </a:solidFill>
              </a:rPr>
            </a:br>
            <a:br>
              <a:rPr lang="es-ES" sz="1800" b="1" i="1" dirty="0">
                <a:solidFill>
                  <a:srgbClr val="1A191D"/>
                </a:solidFill>
              </a:rPr>
            </a:br>
            <a:br>
              <a:rPr lang="es-ES" sz="1800" b="1" i="1" dirty="0">
                <a:solidFill>
                  <a:srgbClr val="1A191D"/>
                </a:solidFill>
              </a:rPr>
            </a:br>
            <a:br>
              <a:rPr lang="es-ES" sz="2000" b="1" i="1" dirty="0">
                <a:solidFill>
                  <a:srgbClr val="1A191D"/>
                </a:solidFill>
              </a:rPr>
            </a:br>
            <a:r>
              <a:rPr lang="es-ES" sz="2000" b="1" i="1" dirty="0">
                <a:solidFill>
                  <a:srgbClr val="1A191D"/>
                </a:solidFill>
              </a:rPr>
              <a:t> </a:t>
            </a:r>
            <a:r>
              <a:rPr lang="es-ES" sz="3200" b="1" i="1" dirty="0">
                <a:solidFill>
                  <a:srgbClr val="E65014"/>
                </a:solidFill>
              </a:rPr>
              <a:t>Protección de Datos : </a:t>
            </a:r>
            <a:r>
              <a:rPr lang="es-ES" sz="1600" dirty="0">
                <a:solidFill>
                  <a:srgbClr val="1A191D"/>
                </a:solidFill>
              </a:rPr>
              <a:t>Se encarga de velar por el cumplimiento en lo referente a la protección de Datos. </a:t>
            </a:r>
            <a:br>
              <a:rPr lang="es-ES" sz="1600" dirty="0">
                <a:solidFill>
                  <a:srgbClr val="1A191D"/>
                </a:solidFill>
              </a:rPr>
            </a:br>
            <a:br>
              <a:rPr lang="es-ES" sz="1800" b="1" i="1" dirty="0">
                <a:solidFill>
                  <a:srgbClr val="1A191D"/>
                </a:solidFill>
              </a:rPr>
            </a:br>
            <a:r>
              <a:rPr lang="es-ES" sz="1800" b="1" i="1" dirty="0">
                <a:solidFill>
                  <a:srgbClr val="1A191D"/>
                </a:solidFill>
              </a:rPr>
              <a:t>Francisco Javier Sánchez 	Concepción Cordón 	Encarnación Rama 	</a:t>
            </a:r>
            <a:br>
              <a:rPr lang="es-ES" sz="1800" b="1" i="1" dirty="0">
                <a:solidFill>
                  <a:srgbClr val="1A191D"/>
                </a:solidFill>
              </a:rPr>
            </a:br>
            <a:r>
              <a:rPr lang="es-ES" sz="1800" b="1" i="1" dirty="0">
                <a:solidFill>
                  <a:srgbClr val="1A191D"/>
                </a:solidFill>
              </a:rPr>
              <a:t>Salvador Herrera </a:t>
            </a:r>
            <a:br>
              <a:rPr lang="es-ES" sz="1800" b="1" i="1" dirty="0">
                <a:solidFill>
                  <a:srgbClr val="1A191D"/>
                </a:solidFill>
              </a:rPr>
            </a:br>
            <a:r>
              <a:rPr lang="es-ES" sz="1800" b="1" i="1" dirty="0">
                <a:solidFill>
                  <a:srgbClr val="1A191D"/>
                </a:solidFill>
              </a:rPr>
              <a:t>Pedro José Blay 		Alejandro Guillem 		Beatriz Vallés </a:t>
            </a:r>
            <a:br>
              <a:rPr lang="es-ES" sz="1800" b="1" i="1" dirty="0">
                <a:solidFill>
                  <a:srgbClr val="1A191D"/>
                </a:solidFill>
              </a:rPr>
            </a:br>
            <a:br>
              <a:rPr lang="es-ES" sz="3200" b="1" i="1" dirty="0">
                <a:solidFill>
                  <a:srgbClr val="E65014"/>
                </a:solidFill>
              </a:rPr>
            </a:br>
            <a:br>
              <a:rPr lang="es-ES" sz="1800" dirty="0">
                <a:solidFill>
                  <a:srgbClr val="1A191D"/>
                </a:solidFill>
              </a:rPr>
            </a:br>
            <a:br>
              <a:rPr lang="es-ES" sz="1800" dirty="0">
                <a:solidFill>
                  <a:srgbClr val="1A191D"/>
                </a:solidFill>
              </a:rPr>
            </a:br>
            <a:r>
              <a:rPr lang="es-ES" sz="1800" b="1" i="1" dirty="0">
                <a:solidFill>
                  <a:srgbClr val="1A191D"/>
                </a:solidFill>
              </a:rPr>
              <a:t>	</a:t>
            </a:r>
            <a:br>
              <a:rPr lang="es-ES" sz="1800" b="1" i="1" dirty="0">
                <a:solidFill>
                  <a:srgbClr val="1A191D"/>
                </a:solidFill>
              </a:rPr>
            </a:br>
            <a:endParaRPr sz="1800" b="1" i="1" dirty="0">
              <a:solidFill>
                <a:srgbClr val="1A191D"/>
              </a:solidFill>
            </a:endParaRPr>
          </a:p>
        </p:txBody>
      </p:sp>
      <p:sp>
        <p:nvSpPr>
          <p:cNvPr id="6" name="object 6"/>
          <p:cNvSpPr txBox="1"/>
          <p:nvPr/>
        </p:nvSpPr>
        <p:spPr>
          <a:xfrm>
            <a:off x="5365631" y="3429000"/>
            <a:ext cx="1733909" cy="2115689"/>
          </a:xfrm>
          <a:prstGeom prst="rect">
            <a:avLst/>
          </a:prstGeom>
        </p:spPr>
        <p:txBody>
          <a:bodyPr vert="horz" wrap="square" lIns="0" tIns="244901" rIns="0" bIns="0" rtlCol="0">
            <a:spAutoFit/>
          </a:bodyPr>
          <a:lstStyle/>
          <a:p>
            <a:pPr marL="7701" marR="3081">
              <a:spcBef>
                <a:spcPts val="464"/>
              </a:spcBef>
            </a:pPr>
            <a:endParaRPr lang="es-ES" sz="1486" spc="18" dirty="0">
              <a:solidFill>
                <a:srgbClr val="FFFFFF"/>
              </a:solidFill>
              <a:latin typeface="Trebuchet MS"/>
              <a:cs typeface="Trebuchet MS"/>
            </a:endParaRPr>
          </a:p>
          <a:p>
            <a:pPr marL="7701">
              <a:spcBef>
                <a:spcPts val="1928"/>
              </a:spcBef>
            </a:pPr>
            <a:endParaRPr lang="es-ES" sz="6003" b="1" spc="15" dirty="0">
              <a:solidFill>
                <a:srgbClr val="E65014"/>
              </a:solidFill>
              <a:latin typeface="Arial"/>
              <a:cs typeface="Arial"/>
            </a:endParaRPr>
          </a:p>
          <a:p>
            <a:pPr marL="7701">
              <a:spcBef>
                <a:spcPts val="1928"/>
              </a:spcBef>
            </a:pPr>
            <a:endParaRPr sz="1486" spc="18" dirty="0">
              <a:solidFill>
                <a:srgbClr val="FFFFFF"/>
              </a:solidFill>
              <a:latin typeface="Trebuchet MS"/>
              <a:cs typeface="Trebuchet MS"/>
            </a:endParaRPr>
          </a:p>
        </p:txBody>
      </p:sp>
      <p:sp>
        <p:nvSpPr>
          <p:cNvPr id="9" name="object 9"/>
          <p:cNvSpPr/>
          <p:nvPr/>
        </p:nvSpPr>
        <p:spPr>
          <a:xfrm>
            <a:off x="9195758" y="5106838"/>
            <a:ext cx="2996146" cy="1750752"/>
          </a:xfrm>
          <a:custGeom>
            <a:avLst/>
            <a:gdLst/>
            <a:ahLst/>
            <a:cxnLst/>
            <a:rect l="l" t="t" r="r" b="b"/>
            <a:pathLst>
              <a:path w="6327775" h="3678554">
                <a:moveTo>
                  <a:pt x="4457300" y="0"/>
                </a:moveTo>
                <a:lnTo>
                  <a:pt x="4412252" y="306"/>
                </a:lnTo>
                <a:lnTo>
                  <a:pt x="4367212" y="1227"/>
                </a:lnTo>
                <a:lnTo>
                  <a:pt x="4322185" y="2761"/>
                </a:lnTo>
                <a:lnTo>
                  <a:pt x="4277178" y="4910"/>
                </a:lnTo>
                <a:lnTo>
                  <a:pt x="4232199" y="7671"/>
                </a:lnTo>
                <a:lnTo>
                  <a:pt x="4187254" y="11047"/>
                </a:lnTo>
                <a:lnTo>
                  <a:pt x="4142349" y="15037"/>
                </a:lnTo>
                <a:lnTo>
                  <a:pt x="4097493" y="19640"/>
                </a:lnTo>
                <a:lnTo>
                  <a:pt x="4052691" y="24857"/>
                </a:lnTo>
                <a:lnTo>
                  <a:pt x="4007950" y="30687"/>
                </a:lnTo>
                <a:lnTo>
                  <a:pt x="3963277" y="37132"/>
                </a:lnTo>
                <a:lnTo>
                  <a:pt x="3918679" y="44190"/>
                </a:lnTo>
                <a:lnTo>
                  <a:pt x="3874163" y="51862"/>
                </a:lnTo>
                <a:lnTo>
                  <a:pt x="3829735" y="60148"/>
                </a:lnTo>
                <a:lnTo>
                  <a:pt x="3785403" y="69047"/>
                </a:lnTo>
                <a:lnTo>
                  <a:pt x="3741172" y="78561"/>
                </a:lnTo>
                <a:lnTo>
                  <a:pt x="3697051" y="88688"/>
                </a:lnTo>
                <a:lnTo>
                  <a:pt x="3653046" y="99428"/>
                </a:lnTo>
                <a:lnTo>
                  <a:pt x="3609163" y="110783"/>
                </a:lnTo>
                <a:lnTo>
                  <a:pt x="3565409" y="122751"/>
                </a:lnTo>
                <a:lnTo>
                  <a:pt x="3521792" y="135333"/>
                </a:lnTo>
                <a:lnTo>
                  <a:pt x="3478318" y="148529"/>
                </a:lnTo>
                <a:lnTo>
                  <a:pt x="3434993" y="162339"/>
                </a:lnTo>
                <a:lnTo>
                  <a:pt x="3391825" y="176762"/>
                </a:lnTo>
                <a:lnTo>
                  <a:pt x="3348821" y="191799"/>
                </a:lnTo>
                <a:lnTo>
                  <a:pt x="3305987" y="207450"/>
                </a:lnTo>
                <a:lnTo>
                  <a:pt x="3263329" y="223715"/>
                </a:lnTo>
                <a:lnTo>
                  <a:pt x="3220856" y="240593"/>
                </a:lnTo>
                <a:lnTo>
                  <a:pt x="3178573" y="258085"/>
                </a:lnTo>
                <a:lnTo>
                  <a:pt x="3136488" y="276191"/>
                </a:lnTo>
                <a:lnTo>
                  <a:pt x="3094607" y="294911"/>
                </a:lnTo>
                <a:lnTo>
                  <a:pt x="3052938" y="314244"/>
                </a:lnTo>
                <a:lnTo>
                  <a:pt x="3011486" y="334191"/>
                </a:lnTo>
                <a:lnTo>
                  <a:pt x="2970259" y="354752"/>
                </a:lnTo>
                <a:lnTo>
                  <a:pt x="2929263" y="375927"/>
                </a:lnTo>
                <a:lnTo>
                  <a:pt x="2888506" y="397715"/>
                </a:lnTo>
                <a:lnTo>
                  <a:pt x="2847994" y="420117"/>
                </a:lnTo>
                <a:lnTo>
                  <a:pt x="2807734" y="443133"/>
                </a:lnTo>
                <a:lnTo>
                  <a:pt x="2767732" y="466763"/>
                </a:lnTo>
                <a:lnTo>
                  <a:pt x="2727997" y="491007"/>
                </a:lnTo>
                <a:lnTo>
                  <a:pt x="2688533" y="515864"/>
                </a:lnTo>
                <a:lnTo>
                  <a:pt x="2649349" y="541335"/>
                </a:lnTo>
                <a:lnTo>
                  <a:pt x="2610451" y="567420"/>
                </a:lnTo>
                <a:lnTo>
                  <a:pt x="2571846" y="594118"/>
                </a:lnTo>
                <a:lnTo>
                  <a:pt x="2533540" y="621430"/>
                </a:lnTo>
                <a:lnTo>
                  <a:pt x="2495541" y="649356"/>
                </a:lnTo>
                <a:lnTo>
                  <a:pt x="2457855" y="677896"/>
                </a:lnTo>
                <a:lnTo>
                  <a:pt x="2420489" y="707050"/>
                </a:lnTo>
                <a:lnTo>
                  <a:pt x="2383450" y="736817"/>
                </a:lnTo>
                <a:lnTo>
                  <a:pt x="2346744" y="767198"/>
                </a:lnTo>
                <a:lnTo>
                  <a:pt x="2310379" y="798193"/>
                </a:lnTo>
                <a:lnTo>
                  <a:pt x="2274362" y="829801"/>
                </a:lnTo>
                <a:lnTo>
                  <a:pt x="2238698" y="862024"/>
                </a:lnTo>
                <a:lnTo>
                  <a:pt x="2203396" y="894860"/>
                </a:lnTo>
                <a:lnTo>
                  <a:pt x="2168461" y="928310"/>
                </a:lnTo>
                <a:lnTo>
                  <a:pt x="2133900" y="962373"/>
                </a:lnTo>
                <a:lnTo>
                  <a:pt x="835689" y="2260585"/>
                </a:lnTo>
                <a:lnTo>
                  <a:pt x="801625" y="2295145"/>
                </a:lnTo>
                <a:lnTo>
                  <a:pt x="768175" y="2330080"/>
                </a:lnTo>
                <a:lnTo>
                  <a:pt x="735338" y="2365383"/>
                </a:lnTo>
                <a:lnTo>
                  <a:pt x="703116" y="2401046"/>
                </a:lnTo>
                <a:lnTo>
                  <a:pt x="671507" y="2437064"/>
                </a:lnTo>
                <a:lnTo>
                  <a:pt x="640512" y="2473429"/>
                </a:lnTo>
                <a:lnTo>
                  <a:pt x="610130" y="2510134"/>
                </a:lnTo>
                <a:lnTo>
                  <a:pt x="580363" y="2547173"/>
                </a:lnTo>
                <a:lnTo>
                  <a:pt x="551209" y="2584539"/>
                </a:lnTo>
                <a:lnTo>
                  <a:pt x="522669" y="2622225"/>
                </a:lnTo>
                <a:lnTo>
                  <a:pt x="494743" y="2660224"/>
                </a:lnTo>
                <a:lnTo>
                  <a:pt x="467430" y="2698530"/>
                </a:lnTo>
                <a:lnTo>
                  <a:pt x="440732" y="2737135"/>
                </a:lnTo>
                <a:lnTo>
                  <a:pt x="414647" y="2776033"/>
                </a:lnTo>
                <a:lnTo>
                  <a:pt x="389176" y="2815217"/>
                </a:lnTo>
                <a:lnTo>
                  <a:pt x="364318" y="2854681"/>
                </a:lnTo>
                <a:lnTo>
                  <a:pt x="340074" y="2894417"/>
                </a:lnTo>
                <a:lnTo>
                  <a:pt x="316444" y="2934418"/>
                </a:lnTo>
                <a:lnTo>
                  <a:pt x="293428" y="2974678"/>
                </a:lnTo>
                <a:lnTo>
                  <a:pt x="271026" y="3015190"/>
                </a:lnTo>
                <a:lnTo>
                  <a:pt x="249237" y="3055947"/>
                </a:lnTo>
                <a:lnTo>
                  <a:pt x="228062" y="3096942"/>
                </a:lnTo>
                <a:lnTo>
                  <a:pt x="207501" y="3138170"/>
                </a:lnTo>
                <a:lnTo>
                  <a:pt x="187554" y="3179621"/>
                </a:lnTo>
                <a:lnTo>
                  <a:pt x="168221" y="3221291"/>
                </a:lnTo>
                <a:lnTo>
                  <a:pt x="149501" y="3263172"/>
                </a:lnTo>
                <a:lnTo>
                  <a:pt x="131395" y="3305257"/>
                </a:lnTo>
                <a:lnTo>
                  <a:pt x="113902" y="3347539"/>
                </a:lnTo>
                <a:lnTo>
                  <a:pt x="97024" y="3390012"/>
                </a:lnTo>
                <a:lnTo>
                  <a:pt x="80759" y="3432670"/>
                </a:lnTo>
                <a:lnTo>
                  <a:pt x="65108" y="3475504"/>
                </a:lnTo>
                <a:lnTo>
                  <a:pt x="50071" y="3518508"/>
                </a:lnTo>
                <a:lnTo>
                  <a:pt x="35648" y="3561676"/>
                </a:lnTo>
                <a:lnTo>
                  <a:pt x="21838" y="3605000"/>
                </a:lnTo>
                <a:lnTo>
                  <a:pt x="8642" y="3648474"/>
                </a:lnTo>
                <a:lnTo>
                  <a:pt x="0" y="3678434"/>
                </a:lnTo>
                <a:lnTo>
                  <a:pt x="6327226" y="3678434"/>
                </a:lnTo>
                <a:lnTo>
                  <a:pt x="6327226" y="583383"/>
                </a:lnTo>
                <a:lnTo>
                  <a:pt x="6304144" y="567420"/>
                </a:lnTo>
                <a:lnTo>
                  <a:pt x="6265246" y="541335"/>
                </a:lnTo>
                <a:lnTo>
                  <a:pt x="6226062" y="515864"/>
                </a:lnTo>
                <a:lnTo>
                  <a:pt x="6186599" y="491007"/>
                </a:lnTo>
                <a:lnTo>
                  <a:pt x="6146863" y="466763"/>
                </a:lnTo>
                <a:lnTo>
                  <a:pt x="6106862" y="443133"/>
                </a:lnTo>
                <a:lnTo>
                  <a:pt x="6066602" y="420117"/>
                </a:lnTo>
                <a:lnTo>
                  <a:pt x="6026090" y="397715"/>
                </a:lnTo>
                <a:lnTo>
                  <a:pt x="5985333" y="375927"/>
                </a:lnTo>
                <a:lnTo>
                  <a:pt x="5944338" y="354752"/>
                </a:lnTo>
                <a:lnTo>
                  <a:pt x="5903111" y="334191"/>
                </a:lnTo>
                <a:lnTo>
                  <a:pt x="5861659" y="314244"/>
                </a:lnTo>
                <a:lnTo>
                  <a:pt x="5819989" y="294911"/>
                </a:lnTo>
                <a:lnTo>
                  <a:pt x="5778109" y="276191"/>
                </a:lnTo>
                <a:lnTo>
                  <a:pt x="5736024" y="258085"/>
                </a:lnTo>
                <a:lnTo>
                  <a:pt x="5693741" y="240593"/>
                </a:lnTo>
                <a:lnTo>
                  <a:pt x="5651268" y="223715"/>
                </a:lnTo>
                <a:lnTo>
                  <a:pt x="5608611" y="207450"/>
                </a:lnTo>
                <a:lnTo>
                  <a:pt x="5565777" y="191799"/>
                </a:lnTo>
                <a:lnTo>
                  <a:pt x="5522773" y="176762"/>
                </a:lnTo>
                <a:lnTo>
                  <a:pt x="5479605" y="162339"/>
                </a:lnTo>
                <a:lnTo>
                  <a:pt x="5436280" y="148529"/>
                </a:lnTo>
                <a:lnTo>
                  <a:pt x="5392806" y="135333"/>
                </a:lnTo>
                <a:lnTo>
                  <a:pt x="5349189" y="122751"/>
                </a:lnTo>
                <a:lnTo>
                  <a:pt x="5305436" y="110783"/>
                </a:lnTo>
                <a:lnTo>
                  <a:pt x="5261553" y="99428"/>
                </a:lnTo>
                <a:lnTo>
                  <a:pt x="5217547" y="88688"/>
                </a:lnTo>
                <a:lnTo>
                  <a:pt x="5173426" y="78561"/>
                </a:lnTo>
                <a:lnTo>
                  <a:pt x="5129196" y="69047"/>
                </a:lnTo>
                <a:lnTo>
                  <a:pt x="5084864" y="60148"/>
                </a:lnTo>
                <a:lnTo>
                  <a:pt x="5040436" y="51862"/>
                </a:lnTo>
                <a:lnTo>
                  <a:pt x="4995920" y="44190"/>
                </a:lnTo>
                <a:lnTo>
                  <a:pt x="4951322" y="37132"/>
                </a:lnTo>
                <a:lnTo>
                  <a:pt x="4906649" y="30687"/>
                </a:lnTo>
                <a:lnTo>
                  <a:pt x="4861908" y="24857"/>
                </a:lnTo>
                <a:lnTo>
                  <a:pt x="4817106" y="19640"/>
                </a:lnTo>
                <a:lnTo>
                  <a:pt x="4772250" y="15037"/>
                </a:lnTo>
                <a:lnTo>
                  <a:pt x="4727345" y="11047"/>
                </a:lnTo>
                <a:lnTo>
                  <a:pt x="4682400" y="7671"/>
                </a:lnTo>
                <a:lnTo>
                  <a:pt x="4637421" y="4910"/>
                </a:lnTo>
                <a:lnTo>
                  <a:pt x="4592414" y="2761"/>
                </a:lnTo>
                <a:lnTo>
                  <a:pt x="4547388" y="1227"/>
                </a:lnTo>
                <a:lnTo>
                  <a:pt x="4502347" y="306"/>
                </a:lnTo>
                <a:lnTo>
                  <a:pt x="4457300" y="0"/>
                </a:lnTo>
                <a:close/>
              </a:path>
            </a:pathLst>
          </a:custGeom>
          <a:solidFill>
            <a:srgbClr val="FFFFFF"/>
          </a:solidFill>
        </p:spPr>
        <p:txBody>
          <a:bodyPr wrap="square" lIns="0" tIns="0" rIns="0" bIns="0" rtlCol="0"/>
          <a:lstStyle/>
          <a:p>
            <a:endParaRPr sz="1092"/>
          </a:p>
        </p:txBody>
      </p:sp>
      <p:sp>
        <p:nvSpPr>
          <p:cNvPr id="15" name="object 15"/>
          <p:cNvSpPr txBox="1"/>
          <p:nvPr/>
        </p:nvSpPr>
        <p:spPr>
          <a:xfrm>
            <a:off x="1371599" y="3429000"/>
            <a:ext cx="1777041" cy="1465010"/>
          </a:xfrm>
          <a:prstGeom prst="rect">
            <a:avLst/>
          </a:prstGeom>
        </p:spPr>
        <p:txBody>
          <a:bodyPr vert="horz" wrap="square" lIns="0" tIns="246056" rIns="0" bIns="0" rtlCol="0">
            <a:spAutoFit/>
          </a:bodyPr>
          <a:lstStyle/>
          <a:p>
            <a:pPr marL="7701">
              <a:spcBef>
                <a:spcPts val="1937"/>
              </a:spcBef>
            </a:pPr>
            <a:endParaRPr sz="6003" dirty="0">
              <a:latin typeface="Arial"/>
              <a:cs typeface="Arial"/>
            </a:endParaRPr>
          </a:p>
          <a:p>
            <a:pPr marL="11552">
              <a:spcBef>
                <a:spcPts val="485"/>
              </a:spcBef>
            </a:pPr>
            <a:endParaRPr sz="1486" dirty="0">
              <a:latin typeface="Trebuchet MS"/>
              <a:cs typeface="Trebuchet MS"/>
            </a:endParaRPr>
          </a:p>
        </p:txBody>
      </p:sp>
      <p:pic>
        <p:nvPicPr>
          <p:cNvPr id="18" name="Imagen 17">
            <a:extLst>
              <a:ext uri="{FF2B5EF4-FFF2-40B4-BE49-F238E27FC236}">
                <a16:creationId xmlns:a16="http://schemas.microsoft.com/office/drawing/2014/main" id="{DEC74BAD-F144-4157-9A34-A2D64F2C59B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14194" y="203727"/>
            <a:ext cx="1285732" cy="642866"/>
          </a:xfrm>
          <a:prstGeom prst="rect">
            <a:avLst/>
          </a:prstGeom>
        </p:spPr>
      </p:pic>
    </p:spTree>
    <p:extLst>
      <p:ext uri="{BB962C8B-B14F-4D97-AF65-F5344CB8AC3E}">
        <p14:creationId xmlns:p14="http://schemas.microsoft.com/office/powerpoint/2010/main" val="34570931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56" y="385"/>
            <a:ext cx="12191144" cy="6857615"/>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chemeClr val="tx2">
              <a:lumMod val="90000"/>
            </a:schemeClr>
          </a:solidFill>
        </p:spPr>
        <p:txBody>
          <a:bodyPr wrap="square" lIns="0" tIns="0" rIns="0" bIns="0" rtlCol="0"/>
          <a:lstStyle/>
          <a:p>
            <a:endParaRPr sz="1092" dirty="0"/>
          </a:p>
        </p:txBody>
      </p:sp>
      <p:sp>
        <p:nvSpPr>
          <p:cNvPr id="4" name="object 4"/>
          <p:cNvSpPr txBox="1">
            <a:spLocks noGrp="1"/>
          </p:cNvSpPr>
          <p:nvPr>
            <p:ph type="title"/>
          </p:nvPr>
        </p:nvSpPr>
        <p:spPr>
          <a:xfrm>
            <a:off x="701046" y="203727"/>
            <a:ext cx="8854165" cy="3330986"/>
          </a:xfrm>
          <a:prstGeom prst="rect">
            <a:avLst/>
          </a:prstGeom>
        </p:spPr>
        <p:txBody>
          <a:bodyPr vert="horz" wrap="square" lIns="0" tIns="6931" rIns="0" bIns="0" rtlCol="0">
            <a:spAutoFit/>
          </a:bodyPr>
          <a:lstStyle/>
          <a:p>
            <a:r>
              <a:rPr lang="es-ES" sz="3200" b="1" i="1" dirty="0">
                <a:solidFill>
                  <a:srgbClr val="E65014"/>
                </a:solidFill>
              </a:rPr>
              <a:t>			</a:t>
            </a:r>
            <a:r>
              <a:rPr lang="es-ES" sz="3200" b="1" i="1" dirty="0"/>
              <a:t>Subcomisiones</a:t>
            </a:r>
            <a:br>
              <a:rPr lang="es-ES" sz="3200" b="1" i="1" dirty="0"/>
            </a:br>
            <a:br>
              <a:rPr lang="es-ES" sz="3200" b="1" i="1" dirty="0">
                <a:solidFill>
                  <a:srgbClr val="E65014"/>
                </a:solidFill>
              </a:rPr>
            </a:br>
            <a:br>
              <a:rPr lang="es-ES" sz="1800" b="1" i="1">
                <a:solidFill>
                  <a:srgbClr val="1A191D"/>
                </a:solidFill>
              </a:rPr>
            </a:br>
            <a:r>
              <a:rPr lang="es-ES" sz="3200" b="1" i="1">
                <a:solidFill>
                  <a:srgbClr val="E65014"/>
                </a:solidFill>
              </a:rPr>
              <a:t>Marketing </a:t>
            </a:r>
            <a:r>
              <a:rPr lang="es-ES" sz="3200" b="1" i="1" dirty="0">
                <a:solidFill>
                  <a:srgbClr val="E65014"/>
                </a:solidFill>
              </a:rPr>
              <a:t>y Comunicación: </a:t>
            </a:r>
            <a:r>
              <a:rPr lang="es-ES" sz="2000" dirty="0">
                <a:solidFill>
                  <a:srgbClr val="1A191D"/>
                </a:solidFill>
              </a:rPr>
              <a:t>S</a:t>
            </a:r>
            <a:r>
              <a:rPr lang="es-ES" sz="1800" dirty="0">
                <a:solidFill>
                  <a:srgbClr val="1A191D"/>
                </a:solidFill>
              </a:rPr>
              <a:t>e encarga del plan de difusión del CEISH a la comunidad Universitaria y gestionar posibles ponencias sobre Ética en la Investigación.</a:t>
            </a:r>
            <a:br>
              <a:rPr lang="es-ES" sz="1800" dirty="0">
                <a:solidFill>
                  <a:srgbClr val="1A191D"/>
                </a:solidFill>
              </a:rPr>
            </a:br>
            <a:br>
              <a:rPr lang="es-ES" sz="1800" dirty="0">
                <a:solidFill>
                  <a:srgbClr val="1A191D"/>
                </a:solidFill>
              </a:rPr>
            </a:br>
            <a:r>
              <a:rPr lang="es-ES" sz="1800" b="1" dirty="0">
                <a:solidFill>
                  <a:srgbClr val="1A191D"/>
                </a:solidFill>
              </a:rPr>
              <a:t>Marta Aliño		Leda Pedelini	Raimundo Seguí </a:t>
            </a:r>
            <a:br>
              <a:rPr lang="es-ES" sz="1800" b="1" dirty="0">
                <a:solidFill>
                  <a:srgbClr val="1A191D"/>
                </a:solidFill>
              </a:rPr>
            </a:br>
            <a:r>
              <a:rPr lang="es-ES" sz="1800" b="1" dirty="0">
                <a:solidFill>
                  <a:srgbClr val="1A191D"/>
                </a:solidFill>
              </a:rPr>
              <a:t>Tatiana Jordá		Virginia Morón </a:t>
            </a:r>
            <a:br>
              <a:rPr lang="es-ES" sz="1800" dirty="0">
                <a:solidFill>
                  <a:srgbClr val="1A191D"/>
                </a:solidFill>
              </a:rPr>
            </a:br>
            <a:br>
              <a:rPr lang="es-ES" sz="1800" dirty="0">
                <a:solidFill>
                  <a:srgbClr val="1A191D"/>
                </a:solidFill>
              </a:rPr>
            </a:br>
            <a:r>
              <a:rPr lang="es-ES" sz="1800" b="1" i="1" dirty="0">
                <a:solidFill>
                  <a:srgbClr val="1A191D"/>
                </a:solidFill>
              </a:rPr>
              <a:t>	</a:t>
            </a:r>
            <a:br>
              <a:rPr lang="es-ES" sz="1800" b="1" i="1" dirty="0">
                <a:solidFill>
                  <a:srgbClr val="1A191D"/>
                </a:solidFill>
              </a:rPr>
            </a:br>
            <a:endParaRPr sz="1800" b="1" i="1" dirty="0">
              <a:solidFill>
                <a:srgbClr val="1A191D"/>
              </a:solidFill>
            </a:endParaRPr>
          </a:p>
        </p:txBody>
      </p:sp>
      <p:sp>
        <p:nvSpPr>
          <p:cNvPr id="6" name="object 6"/>
          <p:cNvSpPr txBox="1"/>
          <p:nvPr/>
        </p:nvSpPr>
        <p:spPr>
          <a:xfrm>
            <a:off x="5365631" y="3429000"/>
            <a:ext cx="1733909" cy="2115689"/>
          </a:xfrm>
          <a:prstGeom prst="rect">
            <a:avLst/>
          </a:prstGeom>
        </p:spPr>
        <p:txBody>
          <a:bodyPr vert="horz" wrap="square" lIns="0" tIns="244901" rIns="0" bIns="0" rtlCol="0">
            <a:spAutoFit/>
          </a:bodyPr>
          <a:lstStyle/>
          <a:p>
            <a:pPr marL="7701" marR="3081">
              <a:spcBef>
                <a:spcPts val="464"/>
              </a:spcBef>
            </a:pPr>
            <a:endParaRPr lang="es-ES" sz="1486" spc="18" dirty="0">
              <a:solidFill>
                <a:srgbClr val="FFFFFF"/>
              </a:solidFill>
              <a:latin typeface="Trebuchet MS"/>
              <a:cs typeface="Trebuchet MS"/>
            </a:endParaRPr>
          </a:p>
          <a:p>
            <a:pPr marL="7701">
              <a:spcBef>
                <a:spcPts val="1928"/>
              </a:spcBef>
            </a:pPr>
            <a:endParaRPr lang="es-ES" sz="6003" b="1" spc="15" dirty="0">
              <a:solidFill>
                <a:srgbClr val="E65014"/>
              </a:solidFill>
              <a:latin typeface="Arial"/>
              <a:cs typeface="Arial"/>
            </a:endParaRPr>
          </a:p>
          <a:p>
            <a:pPr marL="7701">
              <a:spcBef>
                <a:spcPts val="1928"/>
              </a:spcBef>
            </a:pPr>
            <a:endParaRPr sz="1486" spc="18" dirty="0">
              <a:solidFill>
                <a:srgbClr val="FFFFFF"/>
              </a:solidFill>
              <a:latin typeface="Trebuchet MS"/>
              <a:cs typeface="Trebuchet MS"/>
            </a:endParaRPr>
          </a:p>
        </p:txBody>
      </p:sp>
      <p:sp>
        <p:nvSpPr>
          <p:cNvPr id="9" name="object 9"/>
          <p:cNvSpPr/>
          <p:nvPr/>
        </p:nvSpPr>
        <p:spPr>
          <a:xfrm>
            <a:off x="9195758" y="5106838"/>
            <a:ext cx="2996146" cy="1750752"/>
          </a:xfrm>
          <a:custGeom>
            <a:avLst/>
            <a:gdLst/>
            <a:ahLst/>
            <a:cxnLst/>
            <a:rect l="l" t="t" r="r" b="b"/>
            <a:pathLst>
              <a:path w="6327775" h="3678554">
                <a:moveTo>
                  <a:pt x="4457300" y="0"/>
                </a:moveTo>
                <a:lnTo>
                  <a:pt x="4412252" y="306"/>
                </a:lnTo>
                <a:lnTo>
                  <a:pt x="4367212" y="1227"/>
                </a:lnTo>
                <a:lnTo>
                  <a:pt x="4322185" y="2761"/>
                </a:lnTo>
                <a:lnTo>
                  <a:pt x="4277178" y="4910"/>
                </a:lnTo>
                <a:lnTo>
                  <a:pt x="4232199" y="7671"/>
                </a:lnTo>
                <a:lnTo>
                  <a:pt x="4187254" y="11047"/>
                </a:lnTo>
                <a:lnTo>
                  <a:pt x="4142349" y="15037"/>
                </a:lnTo>
                <a:lnTo>
                  <a:pt x="4097493" y="19640"/>
                </a:lnTo>
                <a:lnTo>
                  <a:pt x="4052691" y="24857"/>
                </a:lnTo>
                <a:lnTo>
                  <a:pt x="4007950" y="30687"/>
                </a:lnTo>
                <a:lnTo>
                  <a:pt x="3963277" y="37132"/>
                </a:lnTo>
                <a:lnTo>
                  <a:pt x="3918679" y="44190"/>
                </a:lnTo>
                <a:lnTo>
                  <a:pt x="3874163" y="51862"/>
                </a:lnTo>
                <a:lnTo>
                  <a:pt x="3829735" y="60148"/>
                </a:lnTo>
                <a:lnTo>
                  <a:pt x="3785403" y="69047"/>
                </a:lnTo>
                <a:lnTo>
                  <a:pt x="3741172" y="78561"/>
                </a:lnTo>
                <a:lnTo>
                  <a:pt x="3697051" y="88688"/>
                </a:lnTo>
                <a:lnTo>
                  <a:pt x="3653046" y="99428"/>
                </a:lnTo>
                <a:lnTo>
                  <a:pt x="3609163" y="110783"/>
                </a:lnTo>
                <a:lnTo>
                  <a:pt x="3565409" y="122751"/>
                </a:lnTo>
                <a:lnTo>
                  <a:pt x="3521792" y="135333"/>
                </a:lnTo>
                <a:lnTo>
                  <a:pt x="3478318" y="148529"/>
                </a:lnTo>
                <a:lnTo>
                  <a:pt x="3434993" y="162339"/>
                </a:lnTo>
                <a:lnTo>
                  <a:pt x="3391825" y="176762"/>
                </a:lnTo>
                <a:lnTo>
                  <a:pt x="3348821" y="191799"/>
                </a:lnTo>
                <a:lnTo>
                  <a:pt x="3305987" y="207450"/>
                </a:lnTo>
                <a:lnTo>
                  <a:pt x="3263329" y="223715"/>
                </a:lnTo>
                <a:lnTo>
                  <a:pt x="3220856" y="240593"/>
                </a:lnTo>
                <a:lnTo>
                  <a:pt x="3178573" y="258085"/>
                </a:lnTo>
                <a:lnTo>
                  <a:pt x="3136488" y="276191"/>
                </a:lnTo>
                <a:lnTo>
                  <a:pt x="3094607" y="294911"/>
                </a:lnTo>
                <a:lnTo>
                  <a:pt x="3052938" y="314244"/>
                </a:lnTo>
                <a:lnTo>
                  <a:pt x="3011486" y="334191"/>
                </a:lnTo>
                <a:lnTo>
                  <a:pt x="2970259" y="354752"/>
                </a:lnTo>
                <a:lnTo>
                  <a:pt x="2929263" y="375927"/>
                </a:lnTo>
                <a:lnTo>
                  <a:pt x="2888506" y="397715"/>
                </a:lnTo>
                <a:lnTo>
                  <a:pt x="2847994" y="420117"/>
                </a:lnTo>
                <a:lnTo>
                  <a:pt x="2807734" y="443133"/>
                </a:lnTo>
                <a:lnTo>
                  <a:pt x="2767732" y="466763"/>
                </a:lnTo>
                <a:lnTo>
                  <a:pt x="2727997" y="491007"/>
                </a:lnTo>
                <a:lnTo>
                  <a:pt x="2688533" y="515864"/>
                </a:lnTo>
                <a:lnTo>
                  <a:pt x="2649349" y="541335"/>
                </a:lnTo>
                <a:lnTo>
                  <a:pt x="2610451" y="567420"/>
                </a:lnTo>
                <a:lnTo>
                  <a:pt x="2571846" y="594118"/>
                </a:lnTo>
                <a:lnTo>
                  <a:pt x="2533540" y="621430"/>
                </a:lnTo>
                <a:lnTo>
                  <a:pt x="2495541" y="649356"/>
                </a:lnTo>
                <a:lnTo>
                  <a:pt x="2457855" y="677896"/>
                </a:lnTo>
                <a:lnTo>
                  <a:pt x="2420489" y="707050"/>
                </a:lnTo>
                <a:lnTo>
                  <a:pt x="2383450" y="736817"/>
                </a:lnTo>
                <a:lnTo>
                  <a:pt x="2346744" y="767198"/>
                </a:lnTo>
                <a:lnTo>
                  <a:pt x="2310379" y="798193"/>
                </a:lnTo>
                <a:lnTo>
                  <a:pt x="2274362" y="829801"/>
                </a:lnTo>
                <a:lnTo>
                  <a:pt x="2238698" y="862024"/>
                </a:lnTo>
                <a:lnTo>
                  <a:pt x="2203396" y="894860"/>
                </a:lnTo>
                <a:lnTo>
                  <a:pt x="2168461" y="928310"/>
                </a:lnTo>
                <a:lnTo>
                  <a:pt x="2133900" y="962373"/>
                </a:lnTo>
                <a:lnTo>
                  <a:pt x="835689" y="2260585"/>
                </a:lnTo>
                <a:lnTo>
                  <a:pt x="801625" y="2295145"/>
                </a:lnTo>
                <a:lnTo>
                  <a:pt x="768175" y="2330080"/>
                </a:lnTo>
                <a:lnTo>
                  <a:pt x="735338" y="2365383"/>
                </a:lnTo>
                <a:lnTo>
                  <a:pt x="703116" y="2401046"/>
                </a:lnTo>
                <a:lnTo>
                  <a:pt x="671507" y="2437064"/>
                </a:lnTo>
                <a:lnTo>
                  <a:pt x="640512" y="2473429"/>
                </a:lnTo>
                <a:lnTo>
                  <a:pt x="610130" y="2510134"/>
                </a:lnTo>
                <a:lnTo>
                  <a:pt x="580363" y="2547173"/>
                </a:lnTo>
                <a:lnTo>
                  <a:pt x="551209" y="2584539"/>
                </a:lnTo>
                <a:lnTo>
                  <a:pt x="522669" y="2622225"/>
                </a:lnTo>
                <a:lnTo>
                  <a:pt x="494743" y="2660224"/>
                </a:lnTo>
                <a:lnTo>
                  <a:pt x="467430" y="2698530"/>
                </a:lnTo>
                <a:lnTo>
                  <a:pt x="440732" y="2737135"/>
                </a:lnTo>
                <a:lnTo>
                  <a:pt x="414647" y="2776033"/>
                </a:lnTo>
                <a:lnTo>
                  <a:pt x="389176" y="2815217"/>
                </a:lnTo>
                <a:lnTo>
                  <a:pt x="364318" y="2854681"/>
                </a:lnTo>
                <a:lnTo>
                  <a:pt x="340074" y="2894417"/>
                </a:lnTo>
                <a:lnTo>
                  <a:pt x="316444" y="2934418"/>
                </a:lnTo>
                <a:lnTo>
                  <a:pt x="293428" y="2974678"/>
                </a:lnTo>
                <a:lnTo>
                  <a:pt x="271026" y="3015190"/>
                </a:lnTo>
                <a:lnTo>
                  <a:pt x="249237" y="3055947"/>
                </a:lnTo>
                <a:lnTo>
                  <a:pt x="228062" y="3096942"/>
                </a:lnTo>
                <a:lnTo>
                  <a:pt x="207501" y="3138170"/>
                </a:lnTo>
                <a:lnTo>
                  <a:pt x="187554" y="3179621"/>
                </a:lnTo>
                <a:lnTo>
                  <a:pt x="168221" y="3221291"/>
                </a:lnTo>
                <a:lnTo>
                  <a:pt x="149501" y="3263172"/>
                </a:lnTo>
                <a:lnTo>
                  <a:pt x="131395" y="3305257"/>
                </a:lnTo>
                <a:lnTo>
                  <a:pt x="113902" y="3347539"/>
                </a:lnTo>
                <a:lnTo>
                  <a:pt x="97024" y="3390012"/>
                </a:lnTo>
                <a:lnTo>
                  <a:pt x="80759" y="3432670"/>
                </a:lnTo>
                <a:lnTo>
                  <a:pt x="65108" y="3475504"/>
                </a:lnTo>
                <a:lnTo>
                  <a:pt x="50071" y="3518508"/>
                </a:lnTo>
                <a:lnTo>
                  <a:pt x="35648" y="3561676"/>
                </a:lnTo>
                <a:lnTo>
                  <a:pt x="21838" y="3605000"/>
                </a:lnTo>
                <a:lnTo>
                  <a:pt x="8642" y="3648474"/>
                </a:lnTo>
                <a:lnTo>
                  <a:pt x="0" y="3678434"/>
                </a:lnTo>
                <a:lnTo>
                  <a:pt x="6327226" y="3678434"/>
                </a:lnTo>
                <a:lnTo>
                  <a:pt x="6327226" y="583383"/>
                </a:lnTo>
                <a:lnTo>
                  <a:pt x="6304144" y="567420"/>
                </a:lnTo>
                <a:lnTo>
                  <a:pt x="6265246" y="541335"/>
                </a:lnTo>
                <a:lnTo>
                  <a:pt x="6226062" y="515864"/>
                </a:lnTo>
                <a:lnTo>
                  <a:pt x="6186599" y="491007"/>
                </a:lnTo>
                <a:lnTo>
                  <a:pt x="6146863" y="466763"/>
                </a:lnTo>
                <a:lnTo>
                  <a:pt x="6106862" y="443133"/>
                </a:lnTo>
                <a:lnTo>
                  <a:pt x="6066602" y="420117"/>
                </a:lnTo>
                <a:lnTo>
                  <a:pt x="6026090" y="397715"/>
                </a:lnTo>
                <a:lnTo>
                  <a:pt x="5985333" y="375927"/>
                </a:lnTo>
                <a:lnTo>
                  <a:pt x="5944338" y="354752"/>
                </a:lnTo>
                <a:lnTo>
                  <a:pt x="5903111" y="334191"/>
                </a:lnTo>
                <a:lnTo>
                  <a:pt x="5861659" y="314244"/>
                </a:lnTo>
                <a:lnTo>
                  <a:pt x="5819989" y="294911"/>
                </a:lnTo>
                <a:lnTo>
                  <a:pt x="5778109" y="276191"/>
                </a:lnTo>
                <a:lnTo>
                  <a:pt x="5736024" y="258085"/>
                </a:lnTo>
                <a:lnTo>
                  <a:pt x="5693741" y="240593"/>
                </a:lnTo>
                <a:lnTo>
                  <a:pt x="5651268" y="223715"/>
                </a:lnTo>
                <a:lnTo>
                  <a:pt x="5608611" y="207450"/>
                </a:lnTo>
                <a:lnTo>
                  <a:pt x="5565777" y="191799"/>
                </a:lnTo>
                <a:lnTo>
                  <a:pt x="5522773" y="176762"/>
                </a:lnTo>
                <a:lnTo>
                  <a:pt x="5479605" y="162339"/>
                </a:lnTo>
                <a:lnTo>
                  <a:pt x="5436280" y="148529"/>
                </a:lnTo>
                <a:lnTo>
                  <a:pt x="5392806" y="135333"/>
                </a:lnTo>
                <a:lnTo>
                  <a:pt x="5349189" y="122751"/>
                </a:lnTo>
                <a:lnTo>
                  <a:pt x="5305436" y="110783"/>
                </a:lnTo>
                <a:lnTo>
                  <a:pt x="5261553" y="99428"/>
                </a:lnTo>
                <a:lnTo>
                  <a:pt x="5217547" y="88688"/>
                </a:lnTo>
                <a:lnTo>
                  <a:pt x="5173426" y="78561"/>
                </a:lnTo>
                <a:lnTo>
                  <a:pt x="5129196" y="69047"/>
                </a:lnTo>
                <a:lnTo>
                  <a:pt x="5084864" y="60148"/>
                </a:lnTo>
                <a:lnTo>
                  <a:pt x="5040436" y="51862"/>
                </a:lnTo>
                <a:lnTo>
                  <a:pt x="4995920" y="44190"/>
                </a:lnTo>
                <a:lnTo>
                  <a:pt x="4951322" y="37132"/>
                </a:lnTo>
                <a:lnTo>
                  <a:pt x="4906649" y="30687"/>
                </a:lnTo>
                <a:lnTo>
                  <a:pt x="4861908" y="24857"/>
                </a:lnTo>
                <a:lnTo>
                  <a:pt x="4817106" y="19640"/>
                </a:lnTo>
                <a:lnTo>
                  <a:pt x="4772250" y="15037"/>
                </a:lnTo>
                <a:lnTo>
                  <a:pt x="4727345" y="11047"/>
                </a:lnTo>
                <a:lnTo>
                  <a:pt x="4682400" y="7671"/>
                </a:lnTo>
                <a:lnTo>
                  <a:pt x="4637421" y="4910"/>
                </a:lnTo>
                <a:lnTo>
                  <a:pt x="4592414" y="2761"/>
                </a:lnTo>
                <a:lnTo>
                  <a:pt x="4547388" y="1227"/>
                </a:lnTo>
                <a:lnTo>
                  <a:pt x="4502347" y="306"/>
                </a:lnTo>
                <a:lnTo>
                  <a:pt x="4457300" y="0"/>
                </a:lnTo>
                <a:close/>
              </a:path>
            </a:pathLst>
          </a:custGeom>
          <a:solidFill>
            <a:srgbClr val="FFFFFF"/>
          </a:solidFill>
        </p:spPr>
        <p:txBody>
          <a:bodyPr wrap="square" lIns="0" tIns="0" rIns="0" bIns="0" rtlCol="0"/>
          <a:lstStyle/>
          <a:p>
            <a:endParaRPr sz="1092"/>
          </a:p>
        </p:txBody>
      </p:sp>
      <p:sp>
        <p:nvSpPr>
          <p:cNvPr id="15" name="object 15"/>
          <p:cNvSpPr txBox="1"/>
          <p:nvPr/>
        </p:nvSpPr>
        <p:spPr>
          <a:xfrm>
            <a:off x="1371599" y="3429000"/>
            <a:ext cx="1777041" cy="1465010"/>
          </a:xfrm>
          <a:prstGeom prst="rect">
            <a:avLst/>
          </a:prstGeom>
        </p:spPr>
        <p:txBody>
          <a:bodyPr vert="horz" wrap="square" lIns="0" tIns="246056" rIns="0" bIns="0" rtlCol="0">
            <a:spAutoFit/>
          </a:bodyPr>
          <a:lstStyle/>
          <a:p>
            <a:pPr marL="7701">
              <a:spcBef>
                <a:spcPts val="1937"/>
              </a:spcBef>
            </a:pPr>
            <a:endParaRPr sz="6003" dirty="0">
              <a:latin typeface="Arial"/>
              <a:cs typeface="Arial"/>
            </a:endParaRPr>
          </a:p>
          <a:p>
            <a:pPr marL="11552">
              <a:spcBef>
                <a:spcPts val="485"/>
              </a:spcBef>
            </a:pPr>
            <a:endParaRPr sz="1486" dirty="0">
              <a:latin typeface="Trebuchet MS"/>
              <a:cs typeface="Trebuchet MS"/>
            </a:endParaRPr>
          </a:p>
        </p:txBody>
      </p:sp>
      <p:pic>
        <p:nvPicPr>
          <p:cNvPr id="18" name="Imagen 17">
            <a:extLst>
              <a:ext uri="{FF2B5EF4-FFF2-40B4-BE49-F238E27FC236}">
                <a16:creationId xmlns:a16="http://schemas.microsoft.com/office/drawing/2014/main" id="{DEC74BAD-F144-4157-9A34-A2D64F2C59B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14194" y="203727"/>
            <a:ext cx="1285732" cy="642866"/>
          </a:xfrm>
          <a:prstGeom prst="rect">
            <a:avLst/>
          </a:prstGeom>
        </p:spPr>
      </p:pic>
    </p:spTree>
    <p:extLst>
      <p:ext uri="{BB962C8B-B14F-4D97-AF65-F5344CB8AC3E}">
        <p14:creationId xmlns:p14="http://schemas.microsoft.com/office/powerpoint/2010/main" val="177555131"/>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ción2" id="{C2DCC411-B3C8-4244-9CDA-9678B9488E6C}" vid="{A5D7C5B2-A19E-450C-B852-18163B2E3BAF}"/>
    </a:ext>
  </a:extLst>
</a:theme>
</file>

<file path=ppt/theme/theme2.xml><?xml version="1.0" encoding="utf-8"?>
<a:theme xmlns:a="http://schemas.openxmlformats.org/drawingml/2006/main" name="Diseño personalizado">
  <a:themeElements>
    <a:clrScheme name="Personalizado 4">
      <a:dk1>
        <a:srgbClr val="000000"/>
      </a:dk1>
      <a:lt1>
        <a:srgbClr val="FFFFFF"/>
      </a:lt1>
      <a:dk2>
        <a:srgbClr val="E7E6E6"/>
      </a:dk2>
      <a:lt2>
        <a:srgbClr val="E45115"/>
      </a:lt2>
      <a:accent1>
        <a:srgbClr val="E45115"/>
      </a:accent1>
      <a:accent2>
        <a:srgbClr val="EC7240"/>
      </a:accent2>
      <a:accent3>
        <a:srgbClr val="F2A788"/>
      </a:accent3>
      <a:accent4>
        <a:srgbClr val="F19672"/>
      </a:accent4>
      <a:accent5>
        <a:srgbClr val="F5B8A0"/>
      </a:accent5>
      <a:accent6>
        <a:srgbClr val="FEEDE5"/>
      </a:accent6>
      <a:hlink>
        <a:srgbClr val="000000"/>
      </a:hlink>
      <a:folHlink>
        <a:srgbClr val="000000"/>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ción2" id="{C2DCC411-B3C8-4244-9CDA-9678B9488E6C}" vid="{8E543D27-EC12-47B4-8550-945181FA6CB6}"/>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446359f1-16f9-495e-af62-bb5a878887e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4C262BAEA93704DBD8F15048CB7E37F" ma:contentTypeVersion="18" ma:contentTypeDescription="Create a new document." ma:contentTypeScope="" ma:versionID="8f7589fcb28eabf07f7a2f317a6c3a53">
  <xsd:schema xmlns:xsd="http://www.w3.org/2001/XMLSchema" xmlns:xs="http://www.w3.org/2001/XMLSchema" xmlns:p="http://schemas.microsoft.com/office/2006/metadata/properties" xmlns:ns3="446359f1-16f9-495e-af62-bb5a878887e3" xmlns:ns4="7b68aaf9-9a58-4e56-8f00-5c984624b4cd" targetNamespace="http://schemas.microsoft.com/office/2006/metadata/properties" ma:root="true" ma:fieldsID="f0ee360f7bf187f8ae35abb8c75153c7" ns3:_="" ns4:_="">
    <xsd:import namespace="446359f1-16f9-495e-af62-bb5a878887e3"/>
    <xsd:import namespace="7b68aaf9-9a58-4e56-8f00-5c984624b4cd"/>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4:SharedWithUsers" minOccurs="0"/>
                <xsd:element ref="ns4:SharedWithDetails" minOccurs="0"/>
                <xsd:element ref="ns4:SharingHintHash" minOccurs="0"/>
                <xsd:element ref="ns3:MediaServiceAutoKeyPoints" minOccurs="0"/>
                <xsd:element ref="ns3:MediaServiceKeyPoints" minOccurs="0"/>
                <xsd:element ref="ns3:MediaLengthInSeconds" minOccurs="0"/>
                <xsd:element ref="ns3:_activity"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46359f1-16f9-495e-af62-bb5a878887e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MediaLengthInSeconds" ma:hidden="true"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b68aaf9-9a58-4e56-8f00-5c984624b4cd"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EC72B2F-4F7F-4CB3-AB99-FFE2170C56A1}">
  <ds:schemaRefs>
    <ds:schemaRef ds:uri="http://schemas.microsoft.com/sharepoint/v3/contenttype/forms"/>
  </ds:schemaRefs>
</ds:datastoreItem>
</file>

<file path=customXml/itemProps2.xml><?xml version="1.0" encoding="utf-8"?>
<ds:datastoreItem xmlns:ds="http://schemas.openxmlformats.org/officeDocument/2006/customXml" ds:itemID="{C30AE1E4-A9D4-4A48-AC5D-0BE4F0AEC114}">
  <ds:schemaRefs>
    <ds:schemaRef ds:uri="http://purl.org/dc/dcmitype/"/>
    <ds:schemaRef ds:uri="http://www.w3.org/XML/1998/namespace"/>
    <ds:schemaRef ds:uri="http://purl.org/dc/elements/1.1/"/>
    <ds:schemaRef ds:uri="446359f1-16f9-495e-af62-bb5a878887e3"/>
    <ds:schemaRef ds:uri="http://schemas.microsoft.com/office/infopath/2007/PartnerControls"/>
    <ds:schemaRef ds:uri="http://schemas.microsoft.com/office/2006/documentManagement/types"/>
    <ds:schemaRef ds:uri="http://schemas.openxmlformats.org/package/2006/metadata/core-properties"/>
    <ds:schemaRef ds:uri="7b68aaf9-9a58-4e56-8f00-5c984624b4cd"/>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BB757B80-845A-4973-9295-54CEBCF7409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46359f1-16f9-495e-af62-bb5a878887e3"/>
    <ds:schemaRef ds:uri="7b68aaf9-9a58-4e56-8f00-5c984624b4c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Nueva Identidad VIU - Plantilla</Template>
  <TotalTime>1677</TotalTime>
  <Words>2678</Words>
  <Application>Microsoft Office PowerPoint</Application>
  <PresentationFormat>Panorámica</PresentationFormat>
  <Paragraphs>69</Paragraphs>
  <Slides>31</Slides>
  <Notes>0</Notes>
  <HiddenSlides>0</HiddenSlides>
  <MMClips>0</MMClips>
  <ScaleCrop>false</ScaleCrop>
  <HeadingPairs>
    <vt:vector size="6" baseType="variant">
      <vt:variant>
        <vt:lpstr>Fuentes usadas</vt:lpstr>
      </vt:variant>
      <vt:variant>
        <vt:i4>9</vt:i4>
      </vt:variant>
      <vt:variant>
        <vt:lpstr>Tema</vt:lpstr>
      </vt:variant>
      <vt:variant>
        <vt:i4>2</vt:i4>
      </vt:variant>
      <vt:variant>
        <vt:lpstr>Títulos de diapositiva</vt:lpstr>
      </vt:variant>
      <vt:variant>
        <vt:i4>31</vt:i4>
      </vt:variant>
    </vt:vector>
  </HeadingPairs>
  <TitlesOfParts>
    <vt:vector size="42" baseType="lpstr">
      <vt:lpstr>Arial</vt:lpstr>
      <vt:lpstr>Brown-Light</vt:lpstr>
      <vt:lpstr>Calibri</vt:lpstr>
      <vt:lpstr>Microsoft Sans Serif</vt:lpstr>
      <vt:lpstr>Periodico Display Rg</vt:lpstr>
      <vt:lpstr>Periodico Display UtLg</vt:lpstr>
      <vt:lpstr>Times New Roman</vt:lpstr>
      <vt:lpstr>Trebuchet MS</vt:lpstr>
      <vt:lpstr>Visuelt Pro</vt:lpstr>
      <vt:lpstr>Tema de Office</vt:lpstr>
      <vt:lpstr>Diseño personalizado</vt:lpstr>
      <vt:lpstr>Presentación de PowerPoint</vt:lpstr>
      <vt:lpstr>Presentación de PowerPoint</vt:lpstr>
      <vt:lpstr>El CEISH (Comité de Evaluación y Seguimiento de la Investigación con Seres Humanos) de la Universidad Internacional de Valencia    La CEID (Comisión de Ética en la Investigación y Docencia) de la Universidad Internacional de Valencia</vt:lpstr>
      <vt:lpstr>En un futuro se pretende que haya un CEIBA (Comité de Ética de la Investigación del Bienestar Animal)   Y además de la Investigación otra pata importante es la Docencia, que en un futuro también se pretende que haya un (Comité de Evaluación Docente):  Evaluará la labor docente de los profesores que impartan docencia en la Universidad. Informar a los vicerrectorados competentes y al CGA de las acciones que estimen pertinentes para la mejora de la calidad docente. Resolver incidencias de naturaleza docente. </vt:lpstr>
      <vt:lpstr>El CEISH es un órgano colegiado que pertenece a la estructura operativa de la CEID. Se aprueba su constitución por resolución rectoral el 9 de Septiembre de 2020.  Se encarga de evaluar todas aquellas actividades de investigación y docencia que se llevan a cabo en la Universidad Internacional de Valencia, que se presentan para su evaluación a dicho comité.  Desde mayo de 2022 pertenecemos a la Red de Comités de Ética de Universidades y OPIs.</vt:lpstr>
      <vt:lpstr>  Las evaluaciones abarcan todos los aspectos éticos, metodológicos y jurídicos que implican:   ∙ Intervenciones en seres humanos.   ∙ Utilización de muestras biológicas de origen humano.   ∙ Utilización de datos de carácter personal.</vt:lpstr>
      <vt:lpstr>  Organigrama CEISH  Presidencia: Ana Nieves Escribá Pérez   Responsable de la secretaría técnica : Mª Carmen Martorell Martínez    Vocales:  Concepción Cordón Fuentes   Francesc Llorens Martínez   Mª Antonia Parra Rizo   Marta Aliño Costa   Pedro José Blay Serrano   Mª Aranzazu Duque Moreno    Francisco Javier Sánchez Rubio   Tatiana Jordá Fabra   Leda Pedelini Gassmann   Víctor José Villanueva Blasco   Jesús González Moreno    Alejandro Guillén Riquelme   Virginia Morón Calvente    Ana Isabel Agustí    María Esther Lázaro  Responsable de Protección de Datos : Nuria Sánchez de Juan                </vt:lpstr>
      <vt:lpstr>   Subcomisiones  Formación y Calidad: Se encarga de diseñar el plan de formación continua en Ética de Investigación para el CEISH y en la mejora de la rúbrica de evaluación y procesos.  Mª Antonia Parra  Francesc Llorens   Cristina Arce  Jesús González   Víctor José Villanueva  Alberto Paramio Arancha Duque   Esther Lázaro Paula Martínez   Salvador Mut  Ana Isabel Agustí   Laura Carrascosa      Protección de Datos : Se encarga de velar por el cumplimiento en lo referente a la protección de Datos.   Francisco Javier Sánchez  Concepción Cordón  Encarnación Rama   Salvador Herrera  Pedro José Blay   Alejandro Guillem   Beatriz Vallés       </vt:lpstr>
      <vt:lpstr>   Subcomisiones   Marketing y Comunicación: Se encarga del plan de difusión del CEISH a la comunidad Universitaria y gestionar posibles ponencias sobre Ética en la Investigación.  Marta Aliño  Leda Pedelini Raimundo Seguí  Tatiana Jordá  Virginia Morón     </vt:lpstr>
      <vt:lpstr>   Organigrama CEID  Presidencia: José Martí Parreño ( Vicerrector de Investigación y Transferencia)  Responsable de la Secretaría Técnica : Mª Carmen Martorell Martínez     Otros miembros:   Presidenta del CEISH : Ana Nieves Escribá Pérez                </vt:lpstr>
      <vt:lpstr> ¿Cuándo solicitar evaluación al CEISH ?     Proyectos Internos:   Aquellos proyectos que se presenten a convocatoria interna y necesiten evaluación por el CEISH, deben solicitarla una vez abierta la convocatoria y hayan obtenido la resolución favorable.  Proyectos sin financiación:   Pueden solicitar evaluación al CEISH en cualquier momento a través del portal de investigación, indicando en referencia proyecto/entidad financiadora que es sin financiación.  Proyectos externos:  En cualquier momento a través del portal de investigación indicando referencia proyecto/entidad financiadora.   </vt:lpstr>
      <vt:lpstr>¿Qué pasa si mi proyecto sin financiación finalmente lo quiero presentar a una convocatoria interna?     El IP debe notificar al CEISH que finalmente va a presentar el proyecto CEID202X_XX  a convocatoria interna, porque el APPROVAL que se le emitió estaba supeditado a la presentación a convocatoria.   Debe firmar una declaración responsable como que no ha habido cambios ni modificaciones relevantes posteriores al dictamen favorable de la CEID, excepto que ya no es sin financiación.  En el caso de haber algún cambio o modificaciones relevantes los adjuntará a la secretaría técnica del CEISH para su reevaluación.     </vt:lpstr>
      <vt:lpstr>   ¿Qué no evalúa el CEISH?       Quedan excluidos del ámbito de actuación del CEISH, los ensayos clínicos con medicamentos y las implantaciones en humanos de órganos, tejidos y células de cualquier origen.   Actualmente no evaluamos todavía TFM, TFG, etc  Se está trabajando en un proyecto piloto para empezar a evaluar y ver el impacto que tiene en el CESIH, para el 2025-26    </vt:lpstr>
      <vt:lpstr>El CEISH es el responsable de realizar las evaluaciones según unos indicadores de ética en la investigación.  INDICADORES DE EVALUACIÓN   Análisis ético de los 4 principios éticos básicos:  Autonomía individual, principio de beneficencia, no maleficencia, justicia.   Consideración de la evaluación de riesgos y beneficios:   Para los sujetos, para la comunidad, identificación de los riesgos, identificación de los beneficios esperado, evaluación de la relación riesgo/beneficio, evaluadores independientes del estudio.         </vt:lpstr>
      <vt:lpstr>INDICADORES DE EVALUACIÓN  Confidencialidad y protección de datos:    El proceso para cuidar la identidad de los participantes está asegurado, consentimiento informado descrito claramente, quienes tendrán acceso a la  información de identidad de los participantes, estrategias para minimizar el riesgo de vulnerar la confidencialidad de los participantes.  Metodología: Será necesario adjuntar los instrumentos de evaluación, medición a la memoria  Descripción de procedimientos claramente descritos, instrumentos a utilizar claramente descritos, grupo de intervención claramente descritos, plan de control de riesgos de participantes, criterios de inclusión y exclusión.  </vt:lpstr>
      <vt:lpstr>INDICADORES DE EVALUACIÓN  Conflicto de intereses:   Conflicto de intereses descrito, en caso de que lo haya describir el proceso para resolver dicho conflicto.  En caso de no existir conflicto de intereses, se notificará, además de describir el proceso para resolverlo en caso de que aparezca durante la investigación.  </vt:lpstr>
      <vt:lpstr>   El informe favorable del CEISH permite elaborar el  dictamen favorable de la CEID (APPROVAL)que sirve para certificar ante las autoridades, organismos, instituciones, editoriales, etc. que lo solicitan, que las actividades de investigación y docencia evaluadas se van a realizar conforme a las exigencias metodológicas, éticas y legales.  El APPROVAL tiene una duración de 5 años.</vt:lpstr>
      <vt:lpstr>El Portal de Investigación  es el medio para hacer llegar los proyectos de investigación a evaluar por el CEISH. La documentación que se adjuntará en el registro del proyecto es:    -Memoria del proyecto (obligatoriamente utilizar la que proporciona la CEID)portal de investigación.  - Consentimiento informado con anexo de protección de datos(obligatoriamente el proporcionado por la CEID)   - CVN de los miembros externos del equipo de investigación del proyecto. </vt:lpstr>
      <vt:lpstr>  -Formulario RAT( proporcionado por la CEID)   - Documento de compromiso de confidencialidad del investigador ( obligatoriamente el proporcionado por la CEID)    Todos estos documentos se pueden descargar del portal de investigación, ubicados en la pestaña de la CEID. </vt:lpstr>
      <vt:lpstr>Recorrido del proyecto, una vez registrado se le asignará un número de registro CEID202X_XX  Si la documentación está completa, desde la secretaría técnica del CEISH se asignará el proyecto a  3 evaluadores del CEISH.   Los evaluadores disponen de 3 día laborables para aceptar o no la asignación del proyecto, tanto si tienen o no conflicto de interés lo notificaran, siempre justificando ese conflicto de interés.  Se dispone de 15 días laborables para realizar la evaluación desde la fecha de aceptación del proyecto.  </vt:lpstr>
      <vt:lpstr>Tipos de Informes del CEISH   Favorable   Favorable pendiente de modificaciones mínimas  Favorable pendiente de correcciones mayores  Desfavorable     </vt:lpstr>
      <vt:lpstr> Una vez evaluado, desde secretaría técnica del CEISH se redacta el informe aunando las evaluaciones de los tres evaluadores y lo subirá al portal de investigación para que el IP se lo pueda descargar.   La fecha máxima desde el registro del proyecto hasta la entrega del informe del CEISH al IP es de 2 meses máximo.   En caso de que sea un informe favorable, automáticamente se gestionará el APPROVAL (documento de aprobación que certifica el dictamen favorable) y que tiene que firmar la CEID, y tiene validez para cinco años.  En caso de que sea un informe pendiente de modificaciones mínimas o correcciones mayores, se redactará desde la secretaría técnica el informe con los considerandos a subsanar y se subirá al portal de investigación para que el IP se lo pueda descargar.    Cada vez que se suba un informe a la plataforma, tanto el IP como los evaluadores pueden acceder.   </vt:lpstr>
      <vt:lpstr>  La actividad investigadora que haya solicitado evaluación no puede iniciarse hasta no contar con el informe favorable y el APPROVAL de la CEID de la Universidad Internacional de Valencia.  </vt:lpstr>
      <vt:lpstr>  La persona que recibe un informe tiene derecho a ser escuchado por el CEISH, solicitando cita mediante un correo electrónico dirigido a la Secretaria Técnica de la CEID:  secretaria.ceid@campusviu.es  Ésta incluirá en el orden del día de la siguiente reunión del CEISH y en el plazo más breve posible, la audiencia a la persona solicitante. </vt:lpstr>
      <vt:lpstr>  Cuando el informe es con modificaciones mínimas o correcciones mayores, el IP tiene unos plazos para adjuntar esas subsanaciones:  20 días laborables para modificaciones mínimas. 45 días laborables para correcciones mayores.  No computará en estos plazos las vacaciones.  En caso de pasarse el plazo y no enviarlas, la secretaría técnica del CEISH valorará el cierre del expediente por incumplimiento de lo solicitado.</vt:lpstr>
      <vt:lpstr>CASUÍSTICAS VARIAS A TENER EN CUENTA  NOTIFICACIÓN DE MODIFICACIONES RELEVANTES   El IP tiene el deber de notificar mediante el correo secretaria.ceid@campusviu.es a la Secretaría Técnica de la CEID cualquier modificación relevante posterior al dictamen favorable.   Estas modificaciones se valoraran desde secretaría técnica de la CEID si son relevantes o no para una reevaluación por el CEISH.   En caso de que sea necesario una reevaluación se asignará a los evaluadores que en su día evaluaron el proyecto, en caso de que ya no sean evaluadores del CEISH, se le  asignará otros.    Ya que debe contar para su continuidad con una nueva evaluación por parte del CEISH y un nuevo informe favorable.    </vt:lpstr>
      <vt:lpstr>CASUÍSTICAS VARIAS A TENER EN CUENTA  RATIFICACIÓN DEL DICTAMEN FAVORABLE DE OTRA CEI  Cuando un IP dispone de un dictamen favorable de otra CEI, puede solicitar la RATIFICACIÓN de ese dictamen a la CEID.  Se solicita a través del portal, REGISTRANDO el proyecto y adjuntando la documentación:   Memoria, consentimiento informado, formulario RAT, documento de compromiso de confidencialidad, CVN de los miembros externos del grupo investigador, y además:  Dictamen del informe favorable de la otra CEI Documento con el título del proyecto, nombre del IP y miembros del grupo investigador que solicitaron la evaluación a la otra CEI. Declaración responsable del IP de todo lo anterior, dando fe que los datos expuestos son veraces y que no ha habido modificaciones relevantes posteriores a ese dictamen favorable.          </vt:lpstr>
      <vt:lpstr>CASUÍSTICAS VARIAS A TENER EN CUENTA  RATIFICACIÓN DEL DICTAMEN FAVORABLE DE OTRA CEI   REQUISITO INDISPENSABLE:   Que el IP del dictamen favorable de la otra CEI pertenezca al grupo investigador de la solicitud de ratificación a la CEID de la Universidad Internacional de Valencia.      </vt:lpstr>
      <vt:lpstr>CASUÍSTICAS VARIAS A TENER EN CUENTA  RATIFICACIÓN DEL DICTAMEN FAVORABLE DE OTRA CEI   Cuando NO hay modificaciones relevantes posteriores al dictamen favorable de la otra CEI, desde la  secretaría técnica de la CEID se chequeará la documentación aportada por el IP y gestionará la ratificación y el posterior informe favorable de la CEID de la Universidad Internacional de Valencia-VIU.   Cuando SÍ hay cambios o modificaciones relevantes posteriores al dictamen favorable de la otra CEI, desde la secretaría técnica de la CEID se asignará a tres evaluadores para que evalúen esas modificaciones posteriores al dictamen favorable de la otra CEI y seguir         </vt:lpstr>
      <vt:lpstr>  SEGUIMIENTO DE LOS PROYECTOS EVALUADOS POR EL CEISH  El CEISH tiene la obligación de realizar un seguimiento de los proyectos de investigación que se están desarrollando tras haber sido informados favorablemente.   La responsable de la secretaría técnica de la CEID junto a uno o más evaluadores del CEISH pueden reunirse con un IP al azar de alguno de los proyectos que hayan obtenido el APPROVAL ese año y hacer un seguimiento de la evolución de las actividades de investigación realizadas hasta la fecha, asegurándose del cumplimiento de las exigencias éticas, metodológicas y legales mínimas que debe cumplir por ley.   Los proyectos internos, entregaran un resumen anual de actividad investigadora de su proyecto a OTRI, por lo que no es necesario, por el momento entregar ese informe final a la secretaría técnica de la CEID, sólo en caso de que haya habido modificaciones relevantes o cambios en el proyecto.           </vt:lpstr>
      <vt:lpstr>Presentación de PowerPoint</vt:lpstr>
    </vt:vector>
  </TitlesOfParts>
  <Company>Planeta Sistemas y OPeraciones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Alba de Juan Mora</dc:creator>
  <cp:lastModifiedBy>Maria Carmen Martorell Martínez</cp:lastModifiedBy>
  <cp:revision>214</cp:revision>
  <dcterms:created xsi:type="dcterms:W3CDTF">2021-09-29T10:24:19Z</dcterms:created>
  <dcterms:modified xsi:type="dcterms:W3CDTF">2025-02-11T11:36:05Z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0x01010044C262BAEA93704DBD8F15048CB7E37F</vt:lpwstr>
  </property>
</Properties>
</file>