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1" r:id="rId5"/>
  </p:sldMasterIdLst>
  <p:notesMasterIdLst>
    <p:notesMasterId r:id="rId37"/>
  </p:notesMasterIdLst>
  <p:handoutMasterIdLst>
    <p:handoutMasterId r:id="rId38"/>
  </p:handoutMasterIdLst>
  <p:sldIdLst>
    <p:sldId id="315" r:id="rId6"/>
    <p:sldId id="257" r:id="rId7"/>
    <p:sldId id="294" r:id="rId8"/>
    <p:sldId id="322" r:id="rId9"/>
    <p:sldId id="296" r:id="rId10"/>
    <p:sldId id="297" r:id="rId11"/>
    <p:sldId id="298" r:id="rId12"/>
    <p:sldId id="301" r:id="rId13"/>
    <p:sldId id="330" r:id="rId14"/>
    <p:sldId id="300" r:id="rId15"/>
    <p:sldId id="320" r:id="rId16"/>
    <p:sldId id="326" r:id="rId17"/>
    <p:sldId id="325" r:id="rId18"/>
    <p:sldId id="317" r:id="rId19"/>
    <p:sldId id="299" r:id="rId20"/>
    <p:sldId id="318" r:id="rId21"/>
    <p:sldId id="316" r:id="rId22"/>
    <p:sldId id="302" r:id="rId23"/>
    <p:sldId id="329" r:id="rId24"/>
    <p:sldId id="303" r:id="rId25"/>
    <p:sldId id="307" r:id="rId26"/>
    <p:sldId id="304" r:id="rId27"/>
    <p:sldId id="308" r:id="rId28"/>
    <p:sldId id="309" r:id="rId29"/>
    <p:sldId id="310" r:id="rId30"/>
    <p:sldId id="311" r:id="rId31"/>
    <p:sldId id="314" r:id="rId32"/>
    <p:sldId id="324" r:id="rId33"/>
    <p:sldId id="321" r:id="rId34"/>
    <p:sldId id="328" r:id="rId35"/>
    <p:sldId id="323" r:id="rId36"/>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5014"/>
    <a:srgbClr val="1A191D"/>
    <a:srgbClr val="5BA9BB"/>
    <a:srgbClr val="EEEE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85" autoAdjust="0"/>
    <p:restoredTop sz="94658" autoAdjust="0"/>
  </p:normalViewPr>
  <p:slideViewPr>
    <p:cSldViewPr snapToGrid="0" showGuides="1">
      <p:cViewPr varScale="1">
        <p:scale>
          <a:sx n="113" d="100"/>
          <a:sy n="113" d="100"/>
        </p:scale>
        <p:origin x="282" y="1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Carmen Martorell Martínez" userId="5be05cb3-6e42-4625-ae4f-1c2eea917171" providerId="ADAL" clId="{00457FF9-00D8-4D3E-B78B-296F5DC7B0AA}"/>
    <pc:docChg chg="custSel addSld modSld">
      <pc:chgData name="Maria Carmen Martorell Martínez" userId="5be05cb3-6e42-4625-ae4f-1c2eea917171" providerId="ADAL" clId="{00457FF9-00D8-4D3E-B78B-296F5DC7B0AA}" dt="2025-02-11T11:36:00.388" v="3949" actId="20577"/>
      <pc:docMkLst>
        <pc:docMk/>
      </pc:docMkLst>
      <pc:sldChg chg="modSp">
        <pc:chgData name="Maria Carmen Martorell Martínez" userId="5be05cb3-6e42-4625-ae4f-1c2eea917171" providerId="ADAL" clId="{00457FF9-00D8-4D3E-B78B-296F5DC7B0AA}" dt="2025-01-16T11:05:09.545" v="3672" actId="14100"/>
        <pc:sldMkLst>
          <pc:docMk/>
          <pc:sldMk cId="3459278535" sldId="257"/>
        </pc:sldMkLst>
        <pc:spChg chg="mod">
          <ac:chgData name="Maria Carmen Martorell Martínez" userId="5be05cb3-6e42-4625-ae4f-1c2eea917171" providerId="ADAL" clId="{00457FF9-00D8-4D3E-B78B-296F5DC7B0AA}" dt="2025-01-16T11:05:09.545" v="3672" actId="14100"/>
          <ac:spMkLst>
            <pc:docMk/>
            <pc:sldMk cId="3459278535" sldId="257"/>
            <ac:spMk id="3" creationId="{00000000-0000-0000-0000-000000000000}"/>
          </ac:spMkLst>
        </pc:spChg>
        <pc:spChg chg="mod">
          <ac:chgData name="Maria Carmen Martorell Martínez" userId="5be05cb3-6e42-4625-ae4f-1c2eea917171" providerId="ADAL" clId="{00457FF9-00D8-4D3E-B78B-296F5DC7B0AA}" dt="2025-01-16T11:03:26.373" v="3669" actId="20577"/>
          <ac:spMkLst>
            <pc:docMk/>
            <pc:sldMk cId="3459278535" sldId="257"/>
            <ac:spMk id="6" creationId="{4E33C133-BD73-224B-A64D-6AFAC7361EFF}"/>
          </ac:spMkLst>
        </pc:spChg>
      </pc:sldChg>
      <pc:sldChg chg="modSp">
        <pc:chgData name="Maria Carmen Martorell Martínez" userId="5be05cb3-6e42-4625-ae4f-1c2eea917171" providerId="ADAL" clId="{00457FF9-00D8-4D3E-B78B-296F5DC7B0AA}" dt="2025-01-16T10:13:13.482" v="593" actId="20577"/>
        <pc:sldMkLst>
          <pc:docMk/>
          <pc:sldMk cId="2556417779" sldId="299"/>
        </pc:sldMkLst>
        <pc:spChg chg="mod">
          <ac:chgData name="Maria Carmen Martorell Martínez" userId="5be05cb3-6e42-4625-ae4f-1c2eea917171" providerId="ADAL" clId="{00457FF9-00D8-4D3E-B78B-296F5DC7B0AA}" dt="2025-01-16T10:13:13.482" v="593" actId="20577"/>
          <ac:spMkLst>
            <pc:docMk/>
            <pc:sldMk cId="2556417779" sldId="299"/>
            <ac:spMk id="4" creationId="{00000000-0000-0000-0000-000000000000}"/>
          </ac:spMkLst>
        </pc:spChg>
      </pc:sldChg>
      <pc:sldChg chg="modSp">
        <pc:chgData name="Maria Carmen Martorell Martínez" userId="5be05cb3-6e42-4625-ae4f-1c2eea917171" providerId="ADAL" clId="{00457FF9-00D8-4D3E-B78B-296F5DC7B0AA}" dt="2025-01-16T10:05:11.976" v="362" actId="20577"/>
        <pc:sldMkLst>
          <pc:docMk/>
          <pc:sldMk cId="1514439030" sldId="300"/>
        </pc:sldMkLst>
        <pc:spChg chg="mod">
          <ac:chgData name="Maria Carmen Martorell Martínez" userId="5be05cb3-6e42-4625-ae4f-1c2eea917171" providerId="ADAL" clId="{00457FF9-00D8-4D3E-B78B-296F5DC7B0AA}" dt="2025-01-16T10:05:11.976" v="362" actId="20577"/>
          <ac:spMkLst>
            <pc:docMk/>
            <pc:sldMk cId="1514439030" sldId="300"/>
            <ac:spMk id="4" creationId="{00000000-0000-0000-0000-000000000000}"/>
          </ac:spMkLst>
        </pc:spChg>
      </pc:sldChg>
      <pc:sldChg chg="modSp">
        <pc:chgData name="Maria Carmen Martorell Martínez" userId="5be05cb3-6e42-4625-ae4f-1c2eea917171" providerId="ADAL" clId="{00457FF9-00D8-4D3E-B78B-296F5DC7B0AA}" dt="2025-02-11T11:35:48.416" v="3945" actId="20577"/>
        <pc:sldMkLst>
          <pc:docMk/>
          <pc:sldMk cId="3457093107" sldId="301"/>
        </pc:sldMkLst>
        <pc:spChg chg="mod">
          <ac:chgData name="Maria Carmen Martorell Martínez" userId="5be05cb3-6e42-4625-ae4f-1c2eea917171" providerId="ADAL" clId="{00457FF9-00D8-4D3E-B78B-296F5DC7B0AA}" dt="2025-02-11T11:35:48.416" v="3945" actId="20577"/>
          <ac:spMkLst>
            <pc:docMk/>
            <pc:sldMk cId="3457093107" sldId="301"/>
            <ac:spMk id="4" creationId="{00000000-0000-0000-0000-000000000000}"/>
          </ac:spMkLst>
        </pc:spChg>
      </pc:sldChg>
      <pc:sldChg chg="modSp">
        <pc:chgData name="Maria Carmen Martorell Martínez" userId="5be05cb3-6e42-4625-ae4f-1c2eea917171" providerId="ADAL" clId="{00457FF9-00D8-4D3E-B78B-296F5DC7B0AA}" dt="2025-01-16T10:18:58.992" v="1238" actId="20577"/>
        <pc:sldMkLst>
          <pc:docMk/>
          <pc:sldMk cId="2868246065" sldId="302"/>
        </pc:sldMkLst>
        <pc:spChg chg="mod">
          <ac:chgData name="Maria Carmen Martorell Martínez" userId="5be05cb3-6e42-4625-ae4f-1c2eea917171" providerId="ADAL" clId="{00457FF9-00D8-4D3E-B78B-296F5DC7B0AA}" dt="2025-01-16T10:18:58.992" v="1238" actId="20577"/>
          <ac:spMkLst>
            <pc:docMk/>
            <pc:sldMk cId="2868246065" sldId="302"/>
            <ac:spMk id="4" creationId="{00000000-0000-0000-0000-000000000000}"/>
          </ac:spMkLst>
        </pc:spChg>
      </pc:sldChg>
      <pc:sldChg chg="modSp">
        <pc:chgData name="Maria Carmen Martorell Martínez" userId="5be05cb3-6e42-4625-ae4f-1c2eea917171" providerId="ADAL" clId="{00457FF9-00D8-4D3E-B78B-296F5DC7B0AA}" dt="2025-01-16T10:22:16.235" v="1448" actId="14100"/>
        <pc:sldMkLst>
          <pc:docMk/>
          <pc:sldMk cId="2718653300" sldId="303"/>
        </pc:sldMkLst>
        <pc:spChg chg="mod">
          <ac:chgData name="Maria Carmen Martorell Martínez" userId="5be05cb3-6e42-4625-ae4f-1c2eea917171" providerId="ADAL" clId="{00457FF9-00D8-4D3E-B78B-296F5DC7B0AA}" dt="2025-01-16T10:22:10" v="1447" actId="20577"/>
          <ac:spMkLst>
            <pc:docMk/>
            <pc:sldMk cId="2718653300" sldId="303"/>
            <ac:spMk id="4" creationId="{00000000-0000-0000-0000-000000000000}"/>
          </ac:spMkLst>
        </pc:spChg>
        <pc:spChg chg="mod">
          <ac:chgData name="Maria Carmen Martorell Martínez" userId="5be05cb3-6e42-4625-ae4f-1c2eea917171" providerId="ADAL" clId="{00457FF9-00D8-4D3E-B78B-296F5DC7B0AA}" dt="2025-01-16T10:22:16.235" v="1448" actId="14100"/>
          <ac:spMkLst>
            <pc:docMk/>
            <pc:sldMk cId="2718653300" sldId="303"/>
            <ac:spMk id="9" creationId="{00000000-0000-0000-0000-000000000000}"/>
          </ac:spMkLst>
        </pc:spChg>
      </pc:sldChg>
      <pc:sldChg chg="modSp">
        <pc:chgData name="Maria Carmen Martorell Martínez" userId="5be05cb3-6e42-4625-ae4f-1c2eea917171" providerId="ADAL" clId="{00457FF9-00D8-4D3E-B78B-296F5DC7B0AA}" dt="2025-01-16T10:26:21.802" v="1811" actId="20577"/>
        <pc:sldMkLst>
          <pc:docMk/>
          <pc:sldMk cId="848164150" sldId="304"/>
        </pc:sldMkLst>
        <pc:spChg chg="mod">
          <ac:chgData name="Maria Carmen Martorell Martínez" userId="5be05cb3-6e42-4625-ae4f-1c2eea917171" providerId="ADAL" clId="{00457FF9-00D8-4D3E-B78B-296F5DC7B0AA}" dt="2025-01-16T10:26:21.802" v="1811" actId="20577"/>
          <ac:spMkLst>
            <pc:docMk/>
            <pc:sldMk cId="848164150" sldId="304"/>
            <ac:spMk id="4" creationId="{00000000-0000-0000-0000-000000000000}"/>
          </ac:spMkLst>
        </pc:spChg>
      </pc:sldChg>
      <pc:sldChg chg="modSp">
        <pc:chgData name="Maria Carmen Martorell Martínez" userId="5be05cb3-6e42-4625-ae4f-1c2eea917171" providerId="ADAL" clId="{00457FF9-00D8-4D3E-B78B-296F5DC7B0AA}" dt="2025-01-16T10:26:45.890" v="1812" actId="1076"/>
        <pc:sldMkLst>
          <pc:docMk/>
          <pc:sldMk cId="3700748942" sldId="308"/>
        </pc:sldMkLst>
        <pc:spChg chg="mod">
          <ac:chgData name="Maria Carmen Martorell Martínez" userId="5be05cb3-6e42-4625-ae4f-1c2eea917171" providerId="ADAL" clId="{00457FF9-00D8-4D3E-B78B-296F5DC7B0AA}" dt="2025-01-16T10:26:45.890" v="1812" actId="1076"/>
          <ac:spMkLst>
            <pc:docMk/>
            <pc:sldMk cId="3700748942" sldId="308"/>
            <ac:spMk id="2" creationId="{00000000-0000-0000-0000-000000000000}"/>
          </ac:spMkLst>
        </pc:spChg>
      </pc:sldChg>
      <pc:sldChg chg="modSp">
        <pc:chgData name="Maria Carmen Martorell Martínez" userId="5be05cb3-6e42-4625-ae4f-1c2eea917171" providerId="ADAL" clId="{00457FF9-00D8-4D3E-B78B-296F5DC7B0AA}" dt="2025-01-16T10:27:05.809" v="1820" actId="20577"/>
        <pc:sldMkLst>
          <pc:docMk/>
          <pc:sldMk cId="2166254395" sldId="309"/>
        </pc:sldMkLst>
        <pc:spChg chg="mod">
          <ac:chgData name="Maria Carmen Martorell Martínez" userId="5be05cb3-6e42-4625-ae4f-1c2eea917171" providerId="ADAL" clId="{00457FF9-00D8-4D3E-B78B-296F5DC7B0AA}" dt="2025-01-16T10:27:05.809" v="1820" actId="20577"/>
          <ac:spMkLst>
            <pc:docMk/>
            <pc:sldMk cId="2166254395" sldId="309"/>
            <ac:spMk id="4" creationId="{00000000-0000-0000-0000-000000000000}"/>
          </ac:spMkLst>
        </pc:spChg>
      </pc:sldChg>
      <pc:sldChg chg="modSp">
        <pc:chgData name="Maria Carmen Martorell Martínez" userId="5be05cb3-6e42-4625-ae4f-1c2eea917171" providerId="ADAL" clId="{00457FF9-00D8-4D3E-B78B-296F5DC7B0AA}" dt="2025-01-16T10:28:16.178" v="1861" actId="20577"/>
        <pc:sldMkLst>
          <pc:docMk/>
          <pc:sldMk cId="1185472723" sldId="310"/>
        </pc:sldMkLst>
        <pc:spChg chg="mod">
          <ac:chgData name="Maria Carmen Martorell Martínez" userId="5be05cb3-6e42-4625-ae4f-1c2eea917171" providerId="ADAL" clId="{00457FF9-00D8-4D3E-B78B-296F5DC7B0AA}" dt="2025-01-16T10:28:16.178" v="1861" actId="20577"/>
          <ac:spMkLst>
            <pc:docMk/>
            <pc:sldMk cId="1185472723" sldId="310"/>
            <ac:spMk id="4" creationId="{00000000-0000-0000-0000-000000000000}"/>
          </ac:spMkLst>
        </pc:spChg>
      </pc:sldChg>
      <pc:sldChg chg="modSp">
        <pc:chgData name="Maria Carmen Martorell Martínez" userId="5be05cb3-6e42-4625-ae4f-1c2eea917171" providerId="ADAL" clId="{00457FF9-00D8-4D3E-B78B-296F5DC7B0AA}" dt="2025-01-16T10:35:26.707" v="2308" actId="108"/>
        <pc:sldMkLst>
          <pc:docMk/>
          <pc:sldMk cId="4168892001" sldId="311"/>
        </pc:sldMkLst>
        <pc:spChg chg="mod">
          <ac:chgData name="Maria Carmen Martorell Martínez" userId="5be05cb3-6e42-4625-ae4f-1c2eea917171" providerId="ADAL" clId="{00457FF9-00D8-4D3E-B78B-296F5DC7B0AA}" dt="2025-01-16T10:35:26.707" v="2308" actId="108"/>
          <ac:spMkLst>
            <pc:docMk/>
            <pc:sldMk cId="4168892001" sldId="311"/>
            <ac:spMk id="4" creationId="{00000000-0000-0000-0000-000000000000}"/>
          </ac:spMkLst>
        </pc:spChg>
      </pc:sldChg>
      <pc:sldChg chg="modSp">
        <pc:chgData name="Maria Carmen Martorell Martínez" userId="5be05cb3-6e42-4625-ae4f-1c2eea917171" providerId="ADAL" clId="{00457FF9-00D8-4D3E-B78B-296F5DC7B0AA}" dt="2025-01-16T10:40:14.609" v="2534" actId="20577"/>
        <pc:sldMkLst>
          <pc:docMk/>
          <pc:sldMk cId="4019948047" sldId="314"/>
        </pc:sldMkLst>
        <pc:spChg chg="mod">
          <ac:chgData name="Maria Carmen Martorell Martínez" userId="5be05cb3-6e42-4625-ae4f-1c2eea917171" providerId="ADAL" clId="{00457FF9-00D8-4D3E-B78B-296F5DC7B0AA}" dt="2025-01-16T10:40:14.609" v="2534" actId="20577"/>
          <ac:spMkLst>
            <pc:docMk/>
            <pc:sldMk cId="4019948047" sldId="314"/>
            <ac:spMk id="4" creationId="{00000000-0000-0000-0000-000000000000}"/>
          </ac:spMkLst>
        </pc:spChg>
      </pc:sldChg>
      <pc:sldChg chg="modSp">
        <pc:chgData name="Maria Carmen Martorell Martínez" userId="5be05cb3-6e42-4625-ae4f-1c2eea917171" providerId="ADAL" clId="{00457FF9-00D8-4D3E-B78B-296F5DC7B0AA}" dt="2025-01-16T11:03:08.034" v="3661" actId="20577"/>
        <pc:sldMkLst>
          <pc:docMk/>
          <pc:sldMk cId="1906668633" sldId="315"/>
        </pc:sldMkLst>
        <pc:spChg chg="mod">
          <ac:chgData name="Maria Carmen Martorell Martínez" userId="5be05cb3-6e42-4625-ae4f-1c2eea917171" providerId="ADAL" clId="{00457FF9-00D8-4D3E-B78B-296F5DC7B0AA}" dt="2025-01-16T11:03:08.034" v="3661" actId="20577"/>
          <ac:spMkLst>
            <pc:docMk/>
            <pc:sldMk cId="1906668633" sldId="315"/>
            <ac:spMk id="4" creationId="{00000000-0000-0000-0000-000000000000}"/>
          </ac:spMkLst>
        </pc:spChg>
      </pc:sldChg>
      <pc:sldChg chg="modSp">
        <pc:chgData name="Maria Carmen Martorell Martínez" userId="5be05cb3-6e42-4625-ae4f-1c2eea917171" providerId="ADAL" clId="{00457FF9-00D8-4D3E-B78B-296F5DC7B0AA}" dt="2025-01-16T10:16:31.916" v="994" actId="113"/>
        <pc:sldMkLst>
          <pc:docMk/>
          <pc:sldMk cId="3425133178" sldId="316"/>
        </pc:sldMkLst>
        <pc:spChg chg="mod">
          <ac:chgData name="Maria Carmen Martorell Martínez" userId="5be05cb3-6e42-4625-ae4f-1c2eea917171" providerId="ADAL" clId="{00457FF9-00D8-4D3E-B78B-296F5DC7B0AA}" dt="2025-01-16T10:16:31.916" v="994" actId="113"/>
          <ac:spMkLst>
            <pc:docMk/>
            <pc:sldMk cId="3425133178" sldId="316"/>
            <ac:spMk id="4" creationId="{00000000-0000-0000-0000-000000000000}"/>
          </ac:spMkLst>
        </pc:spChg>
      </pc:sldChg>
      <pc:sldChg chg="modSp">
        <pc:chgData name="Maria Carmen Martorell Martínez" userId="5be05cb3-6e42-4625-ae4f-1c2eea917171" providerId="ADAL" clId="{00457FF9-00D8-4D3E-B78B-296F5DC7B0AA}" dt="2025-01-16T10:10:45.793" v="486" actId="20577"/>
        <pc:sldMkLst>
          <pc:docMk/>
          <pc:sldMk cId="2179748146" sldId="317"/>
        </pc:sldMkLst>
        <pc:spChg chg="mod">
          <ac:chgData name="Maria Carmen Martorell Martínez" userId="5be05cb3-6e42-4625-ae4f-1c2eea917171" providerId="ADAL" clId="{00457FF9-00D8-4D3E-B78B-296F5DC7B0AA}" dt="2025-01-16T10:10:45.793" v="486" actId="20577"/>
          <ac:spMkLst>
            <pc:docMk/>
            <pc:sldMk cId="2179748146" sldId="317"/>
            <ac:spMk id="4" creationId="{00000000-0000-0000-0000-000000000000}"/>
          </ac:spMkLst>
        </pc:spChg>
      </pc:sldChg>
      <pc:sldChg chg="modSp">
        <pc:chgData name="Maria Carmen Martorell Martínez" userId="5be05cb3-6e42-4625-ae4f-1c2eea917171" providerId="ADAL" clId="{00457FF9-00D8-4D3E-B78B-296F5DC7B0AA}" dt="2025-01-16T10:15:13.791" v="927" actId="20577"/>
        <pc:sldMkLst>
          <pc:docMk/>
          <pc:sldMk cId="514752468" sldId="318"/>
        </pc:sldMkLst>
        <pc:spChg chg="mod">
          <ac:chgData name="Maria Carmen Martorell Martínez" userId="5be05cb3-6e42-4625-ae4f-1c2eea917171" providerId="ADAL" clId="{00457FF9-00D8-4D3E-B78B-296F5DC7B0AA}" dt="2025-01-16T10:15:13.791" v="927" actId="20577"/>
          <ac:spMkLst>
            <pc:docMk/>
            <pc:sldMk cId="514752468" sldId="318"/>
            <ac:spMk id="4" creationId="{00000000-0000-0000-0000-000000000000}"/>
          </ac:spMkLst>
        </pc:spChg>
      </pc:sldChg>
      <pc:sldChg chg="modSp">
        <pc:chgData name="Maria Carmen Martorell Martínez" userId="5be05cb3-6e42-4625-ae4f-1c2eea917171" providerId="ADAL" clId="{00457FF9-00D8-4D3E-B78B-296F5DC7B0AA}" dt="2025-01-16T10:45:38.979" v="3034" actId="20577"/>
        <pc:sldMkLst>
          <pc:docMk/>
          <pc:sldMk cId="1788538978" sldId="321"/>
        </pc:sldMkLst>
        <pc:spChg chg="mod">
          <ac:chgData name="Maria Carmen Martorell Martínez" userId="5be05cb3-6e42-4625-ae4f-1c2eea917171" providerId="ADAL" clId="{00457FF9-00D8-4D3E-B78B-296F5DC7B0AA}" dt="2025-01-16T10:45:38.979" v="3034" actId="20577"/>
          <ac:spMkLst>
            <pc:docMk/>
            <pc:sldMk cId="1788538978" sldId="321"/>
            <ac:spMk id="4" creationId="{00000000-0000-0000-0000-000000000000}"/>
          </ac:spMkLst>
        </pc:spChg>
      </pc:sldChg>
      <pc:sldChg chg="modSp">
        <pc:chgData name="Maria Carmen Martorell Martínez" userId="5be05cb3-6e42-4625-ae4f-1c2eea917171" providerId="ADAL" clId="{00457FF9-00D8-4D3E-B78B-296F5DC7B0AA}" dt="2025-01-16T11:06:14.923" v="3687" actId="20577"/>
        <pc:sldMkLst>
          <pc:docMk/>
          <pc:sldMk cId="3043441077" sldId="323"/>
        </pc:sldMkLst>
        <pc:spChg chg="mod">
          <ac:chgData name="Maria Carmen Martorell Martínez" userId="5be05cb3-6e42-4625-ae4f-1c2eea917171" providerId="ADAL" clId="{00457FF9-00D8-4D3E-B78B-296F5DC7B0AA}" dt="2025-01-16T11:06:14.923" v="3687" actId="20577"/>
          <ac:spMkLst>
            <pc:docMk/>
            <pc:sldMk cId="3043441077" sldId="323"/>
            <ac:spMk id="4" creationId="{00000000-0000-0000-0000-000000000000}"/>
          </ac:spMkLst>
        </pc:spChg>
      </pc:sldChg>
      <pc:sldChg chg="modSp">
        <pc:chgData name="Maria Carmen Martorell Martínez" userId="5be05cb3-6e42-4625-ae4f-1c2eea917171" providerId="ADAL" clId="{00457FF9-00D8-4D3E-B78B-296F5DC7B0AA}" dt="2025-01-16T10:07:32.771" v="436" actId="20577"/>
        <pc:sldMkLst>
          <pc:docMk/>
          <pc:sldMk cId="3334499672" sldId="325"/>
        </pc:sldMkLst>
        <pc:spChg chg="mod">
          <ac:chgData name="Maria Carmen Martorell Martínez" userId="5be05cb3-6e42-4625-ae4f-1c2eea917171" providerId="ADAL" clId="{00457FF9-00D8-4D3E-B78B-296F5DC7B0AA}" dt="2025-01-16T10:07:32.771" v="436" actId="20577"/>
          <ac:spMkLst>
            <pc:docMk/>
            <pc:sldMk cId="3334499672" sldId="325"/>
            <ac:spMk id="4" creationId="{00000000-0000-0000-0000-000000000000}"/>
          </ac:spMkLst>
        </pc:spChg>
      </pc:sldChg>
      <pc:sldChg chg="modSp">
        <pc:chgData name="Maria Carmen Martorell Martínez" userId="5be05cb3-6e42-4625-ae4f-1c2eea917171" providerId="ADAL" clId="{00457FF9-00D8-4D3E-B78B-296F5DC7B0AA}" dt="2025-01-16T10:56:29.557" v="3627" actId="20577"/>
        <pc:sldMkLst>
          <pc:docMk/>
          <pc:sldMk cId="2219234550" sldId="328"/>
        </pc:sldMkLst>
        <pc:spChg chg="mod">
          <ac:chgData name="Maria Carmen Martorell Martínez" userId="5be05cb3-6e42-4625-ae4f-1c2eea917171" providerId="ADAL" clId="{00457FF9-00D8-4D3E-B78B-296F5DC7B0AA}" dt="2025-01-16T10:56:29.557" v="3627" actId="20577"/>
          <ac:spMkLst>
            <pc:docMk/>
            <pc:sldMk cId="2219234550" sldId="328"/>
            <ac:spMk id="4" creationId="{00000000-0000-0000-0000-000000000000}"/>
          </ac:spMkLst>
        </pc:spChg>
        <pc:picChg chg="mod">
          <ac:chgData name="Maria Carmen Martorell Martínez" userId="5be05cb3-6e42-4625-ae4f-1c2eea917171" providerId="ADAL" clId="{00457FF9-00D8-4D3E-B78B-296F5DC7B0AA}" dt="2025-01-16T10:48:11.705" v="3037" actId="1076"/>
          <ac:picMkLst>
            <pc:docMk/>
            <pc:sldMk cId="2219234550" sldId="328"/>
            <ac:picMk id="18" creationId="{DEC74BAD-F144-4157-9A34-A2D64F2C59BE}"/>
          </ac:picMkLst>
        </pc:picChg>
      </pc:sldChg>
      <pc:sldChg chg="modSp">
        <pc:chgData name="Maria Carmen Martorell Martínez" userId="5be05cb3-6e42-4625-ae4f-1c2eea917171" providerId="ADAL" clId="{00457FF9-00D8-4D3E-B78B-296F5DC7B0AA}" dt="2025-01-16T10:19:49.063" v="1340" actId="20577"/>
        <pc:sldMkLst>
          <pc:docMk/>
          <pc:sldMk cId="4055162144" sldId="329"/>
        </pc:sldMkLst>
        <pc:spChg chg="mod">
          <ac:chgData name="Maria Carmen Martorell Martínez" userId="5be05cb3-6e42-4625-ae4f-1c2eea917171" providerId="ADAL" clId="{00457FF9-00D8-4D3E-B78B-296F5DC7B0AA}" dt="2025-01-16T10:19:49.063" v="1340" actId="20577"/>
          <ac:spMkLst>
            <pc:docMk/>
            <pc:sldMk cId="4055162144" sldId="329"/>
            <ac:spMk id="4" creationId="{00000000-0000-0000-0000-000000000000}"/>
          </ac:spMkLst>
        </pc:spChg>
      </pc:sldChg>
      <pc:sldChg chg="modSp add">
        <pc:chgData name="Maria Carmen Martorell Martínez" userId="5be05cb3-6e42-4625-ae4f-1c2eea917171" providerId="ADAL" clId="{00457FF9-00D8-4D3E-B78B-296F5DC7B0AA}" dt="2025-02-11T11:36:00.388" v="3949" actId="20577"/>
        <pc:sldMkLst>
          <pc:docMk/>
          <pc:sldMk cId="177555131" sldId="330"/>
        </pc:sldMkLst>
        <pc:spChg chg="mod">
          <ac:chgData name="Maria Carmen Martorell Martínez" userId="5be05cb3-6e42-4625-ae4f-1c2eea917171" providerId="ADAL" clId="{00457FF9-00D8-4D3E-B78B-296F5DC7B0AA}" dt="2025-02-11T11:36:00.388" v="3949" actId="20577"/>
          <ac:spMkLst>
            <pc:docMk/>
            <pc:sldMk cId="177555131" sldId="330"/>
            <ac:spMk id="4"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es-ES"/>
              <a:t>10/02/2021</a:t>
            </a:r>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1581421-27F4-426B-B32A-73D3EF1DA196}" type="slidenum">
              <a:rPr lang="es-ES" smtClean="0"/>
              <a:t>‹Nº›</a:t>
            </a:fld>
            <a:endParaRPr lang="es-ES"/>
          </a:p>
        </p:txBody>
      </p:sp>
    </p:spTree>
    <p:extLst>
      <p:ext uri="{BB962C8B-B14F-4D97-AF65-F5344CB8AC3E}">
        <p14:creationId xmlns:p14="http://schemas.microsoft.com/office/powerpoint/2010/main" val="316426387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r>
              <a:rPr lang="es-ES"/>
              <a:t>10/02/2021</a:t>
            </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0BA55C-5BC3-4AE0-8ADF-64D5CF5788D2}" type="slidenum">
              <a:rPr lang="es-ES" smtClean="0"/>
              <a:t>‹Nº›</a:t>
            </a:fld>
            <a:endParaRPr lang="es-ES"/>
          </a:p>
        </p:txBody>
      </p:sp>
    </p:spTree>
    <p:extLst>
      <p:ext uri="{BB962C8B-B14F-4D97-AF65-F5344CB8AC3E}">
        <p14:creationId xmlns:p14="http://schemas.microsoft.com/office/powerpoint/2010/main" val="1666204437"/>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32B78233-A5DB-994B-BD41-02BB62B896CA}"/>
              </a:ext>
            </a:extLst>
          </p:cNvPr>
          <p:cNvPicPr>
            <a:picLocks noChangeAspect="1"/>
          </p:cNvPicPr>
          <p:nvPr userDrawn="1"/>
        </p:nvPicPr>
        <p:blipFill>
          <a:blip r:embed="rId2"/>
          <a:stretch>
            <a:fillRect/>
          </a:stretch>
        </p:blipFill>
        <p:spPr>
          <a:xfrm>
            <a:off x="-12096" y="0"/>
            <a:ext cx="12204096" cy="6858000"/>
          </a:xfrm>
          <a:prstGeom prst="rect">
            <a:avLst/>
          </a:prstGeom>
        </p:spPr>
      </p:pic>
      <p:sp>
        <p:nvSpPr>
          <p:cNvPr id="8" name="Marcador de texto 13">
            <a:extLst>
              <a:ext uri="{FF2B5EF4-FFF2-40B4-BE49-F238E27FC236}">
                <a16:creationId xmlns:a16="http://schemas.microsoft.com/office/drawing/2014/main" id="{204741AB-5D58-1643-89C3-8D22DB98A0D9}"/>
              </a:ext>
            </a:extLst>
          </p:cNvPr>
          <p:cNvSpPr>
            <a:spLocks noGrp="1"/>
          </p:cNvSpPr>
          <p:nvPr>
            <p:ph type="body" sz="quarter" idx="10" hasCustomPrompt="1"/>
          </p:nvPr>
        </p:nvSpPr>
        <p:spPr>
          <a:xfrm>
            <a:off x="446893" y="325097"/>
            <a:ext cx="7580339" cy="902393"/>
          </a:xfrm>
          <a:prstGeom prst="rect">
            <a:avLst/>
          </a:prstGeom>
        </p:spPr>
        <p:txBody>
          <a:bodyPr wrap="square" lIns="0" tIns="0" rIns="0" bIns="0"/>
          <a:lstStyle>
            <a:lvl1pPr marL="0" indent="0">
              <a:lnSpc>
                <a:spcPct val="100000"/>
              </a:lnSpc>
              <a:spcBef>
                <a:spcPts val="0"/>
              </a:spcBef>
              <a:buFontTx/>
              <a:buNone/>
              <a:defRPr sz="5400" b="0" i="0" spc="-100" baseline="0">
                <a:solidFill>
                  <a:schemeClr val="tx1"/>
                </a:solidFill>
                <a:latin typeface="Periodico Display UtLg" panose="02000504070000020004" pitchFamily="50" charset="0"/>
                <a:cs typeface="Times New Roman" panose="02020603050405020304" pitchFamily="18" charset="0"/>
              </a:defRPr>
            </a:lvl1pPr>
          </a:lstStyle>
          <a:p>
            <a:r>
              <a:rPr lang="es-ES" dirty="0"/>
              <a:t>Título presentación</a:t>
            </a:r>
          </a:p>
        </p:txBody>
      </p:sp>
      <p:sp>
        <p:nvSpPr>
          <p:cNvPr id="9" name="Marcador de texto 13">
            <a:extLst>
              <a:ext uri="{FF2B5EF4-FFF2-40B4-BE49-F238E27FC236}">
                <a16:creationId xmlns:a16="http://schemas.microsoft.com/office/drawing/2014/main" id="{DF7306E1-EC40-8E43-99C5-762DD9819244}"/>
              </a:ext>
            </a:extLst>
          </p:cNvPr>
          <p:cNvSpPr>
            <a:spLocks noGrp="1"/>
          </p:cNvSpPr>
          <p:nvPr>
            <p:ph type="body" sz="quarter" idx="11" hasCustomPrompt="1"/>
          </p:nvPr>
        </p:nvSpPr>
        <p:spPr>
          <a:xfrm>
            <a:off x="446893" y="1264063"/>
            <a:ext cx="7570912" cy="563602"/>
          </a:xfrm>
          <a:prstGeom prst="rect">
            <a:avLst/>
          </a:prstGeom>
        </p:spPr>
        <p:txBody>
          <a:bodyPr wrap="square" lIns="0" tIns="0" rIns="0" bIns="0"/>
          <a:lstStyle>
            <a:lvl1pPr marL="0" indent="0">
              <a:lnSpc>
                <a:spcPct val="100000"/>
              </a:lnSpc>
              <a:spcBef>
                <a:spcPts val="0"/>
              </a:spcBef>
              <a:buFontTx/>
              <a:buNone/>
              <a:defRPr sz="3300" b="0" i="0" spc="0" baseline="0">
                <a:solidFill>
                  <a:schemeClr val="tx1"/>
                </a:solidFill>
                <a:latin typeface="Visuelt Pro" panose="020B0503040202040104" pitchFamily="34" charset="0"/>
                <a:cs typeface="Arial" panose="020B0604020202020204" pitchFamily="34" charset="0"/>
              </a:defRPr>
            </a:lvl1pPr>
          </a:lstStyle>
          <a:p>
            <a:r>
              <a:rPr lang="es-ES" dirty="0"/>
              <a:t>Subtítulo presentación</a:t>
            </a:r>
          </a:p>
        </p:txBody>
      </p:sp>
    </p:spTree>
    <p:extLst>
      <p:ext uri="{BB962C8B-B14F-4D97-AF65-F5344CB8AC3E}">
        <p14:creationId xmlns:p14="http://schemas.microsoft.com/office/powerpoint/2010/main" val="1303373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Diapositiva de título 2">
    <p:spTree>
      <p:nvGrpSpPr>
        <p:cNvPr id="1" name=""/>
        <p:cNvGrpSpPr/>
        <p:nvPr/>
      </p:nvGrpSpPr>
      <p:grpSpPr>
        <a:xfrm>
          <a:off x="0" y="0"/>
          <a:ext cx="0" cy="0"/>
          <a:chOff x="0" y="0"/>
          <a:chExt cx="0" cy="0"/>
        </a:xfrm>
      </p:grpSpPr>
      <p:sp>
        <p:nvSpPr>
          <p:cNvPr id="8" name="Marcador de texto 13">
            <a:extLst>
              <a:ext uri="{FF2B5EF4-FFF2-40B4-BE49-F238E27FC236}">
                <a16:creationId xmlns:a16="http://schemas.microsoft.com/office/drawing/2014/main" id="{B6CB6766-AA25-7F46-A3DD-4D70475B902D}"/>
              </a:ext>
            </a:extLst>
          </p:cNvPr>
          <p:cNvSpPr>
            <a:spLocks noGrp="1"/>
          </p:cNvSpPr>
          <p:nvPr>
            <p:ph type="body" sz="quarter" idx="10" hasCustomPrompt="1"/>
          </p:nvPr>
        </p:nvSpPr>
        <p:spPr>
          <a:xfrm>
            <a:off x="328160" y="5054600"/>
            <a:ext cx="11415107" cy="948267"/>
          </a:xfrm>
          <a:prstGeom prst="rect">
            <a:avLst/>
          </a:prstGeom>
        </p:spPr>
        <p:txBody>
          <a:bodyPr wrap="square" lIns="0" tIns="0" rIns="0" bIns="0" anchor="b" anchorCtr="0"/>
          <a:lstStyle>
            <a:lvl1pPr marL="0" indent="0">
              <a:lnSpc>
                <a:spcPct val="100000"/>
              </a:lnSpc>
              <a:spcBef>
                <a:spcPts val="0"/>
              </a:spcBef>
              <a:buFontTx/>
              <a:buNone/>
              <a:defRPr sz="6100" b="0" i="0" spc="-100" baseline="0">
                <a:solidFill>
                  <a:schemeClr val="tx1"/>
                </a:solidFill>
                <a:latin typeface="Periodico Display UtLg" panose="02000504070000020004" pitchFamily="50" charset="0"/>
                <a:cs typeface="Times New Roman" panose="02020603050405020304" pitchFamily="18" charset="0"/>
              </a:defRPr>
            </a:lvl1pPr>
          </a:lstStyle>
          <a:p>
            <a:r>
              <a:rPr lang="es-ES" dirty="0"/>
              <a:t>Título capítulo</a:t>
            </a:r>
          </a:p>
        </p:txBody>
      </p:sp>
      <p:sp>
        <p:nvSpPr>
          <p:cNvPr id="4" name="Hexágono 1"/>
          <p:cNvSpPr/>
          <p:nvPr userDrawn="1"/>
        </p:nvSpPr>
        <p:spPr>
          <a:xfrm rot="2700000">
            <a:off x="6180994" y="1257826"/>
            <a:ext cx="3952170" cy="3953176"/>
          </a:xfrm>
          <a:prstGeom prst="rect">
            <a:avLst/>
          </a:prstGeom>
          <a:solidFill>
            <a:srgbClr val="E65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82024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Diapositiva de título 2">
    <p:spTree>
      <p:nvGrpSpPr>
        <p:cNvPr id="1" name=""/>
        <p:cNvGrpSpPr/>
        <p:nvPr/>
      </p:nvGrpSpPr>
      <p:grpSpPr>
        <a:xfrm>
          <a:off x="0" y="0"/>
          <a:ext cx="0" cy="0"/>
          <a:chOff x="0" y="0"/>
          <a:chExt cx="0" cy="0"/>
        </a:xfrm>
      </p:grpSpPr>
      <p:sp>
        <p:nvSpPr>
          <p:cNvPr id="8" name="Marcador de texto 13">
            <a:extLst>
              <a:ext uri="{FF2B5EF4-FFF2-40B4-BE49-F238E27FC236}">
                <a16:creationId xmlns:a16="http://schemas.microsoft.com/office/drawing/2014/main" id="{B6CB6766-AA25-7F46-A3DD-4D70475B902D}"/>
              </a:ext>
            </a:extLst>
          </p:cNvPr>
          <p:cNvSpPr>
            <a:spLocks noGrp="1"/>
          </p:cNvSpPr>
          <p:nvPr>
            <p:ph type="body" sz="quarter" idx="10" hasCustomPrompt="1"/>
          </p:nvPr>
        </p:nvSpPr>
        <p:spPr>
          <a:xfrm>
            <a:off x="328160" y="5054600"/>
            <a:ext cx="11415107" cy="948267"/>
          </a:xfrm>
          <a:prstGeom prst="rect">
            <a:avLst/>
          </a:prstGeom>
        </p:spPr>
        <p:txBody>
          <a:bodyPr wrap="square" lIns="0" tIns="0" rIns="0" bIns="0" anchor="b" anchorCtr="0"/>
          <a:lstStyle>
            <a:lvl1pPr marL="0" indent="0">
              <a:lnSpc>
                <a:spcPct val="100000"/>
              </a:lnSpc>
              <a:spcBef>
                <a:spcPts val="0"/>
              </a:spcBef>
              <a:buFontTx/>
              <a:buNone/>
              <a:defRPr sz="6100" b="0" i="0" spc="-100" baseline="0">
                <a:solidFill>
                  <a:schemeClr val="tx1"/>
                </a:solidFill>
                <a:latin typeface="Periodico Display UtLg" panose="02000504070000020004" pitchFamily="50" charset="0"/>
                <a:cs typeface="Times New Roman" panose="02020603050405020304" pitchFamily="18" charset="0"/>
              </a:defRPr>
            </a:lvl1pPr>
          </a:lstStyle>
          <a:p>
            <a:r>
              <a:rPr lang="es-ES" dirty="0"/>
              <a:t>Título capítulo</a:t>
            </a:r>
          </a:p>
        </p:txBody>
      </p:sp>
      <p:sp>
        <p:nvSpPr>
          <p:cNvPr id="5" name="Hexágono 1"/>
          <p:cNvSpPr/>
          <p:nvPr userDrawn="1"/>
        </p:nvSpPr>
        <p:spPr>
          <a:xfrm>
            <a:off x="5321925" y="439451"/>
            <a:ext cx="5917957" cy="5563416"/>
          </a:xfrm>
          <a:prstGeom prst="pentagon">
            <a:avLst/>
          </a:prstGeom>
          <a:solidFill>
            <a:srgbClr val="E65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530566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estacado 1">
    <p:spTree>
      <p:nvGrpSpPr>
        <p:cNvPr id="1" name=""/>
        <p:cNvGrpSpPr/>
        <p:nvPr/>
      </p:nvGrpSpPr>
      <p:grpSpPr>
        <a:xfrm>
          <a:off x="0" y="0"/>
          <a:ext cx="0" cy="0"/>
          <a:chOff x="0" y="0"/>
          <a:chExt cx="0" cy="0"/>
        </a:xfrm>
      </p:grpSpPr>
      <p:sp>
        <p:nvSpPr>
          <p:cNvPr id="8" name="Forma libre 7"/>
          <p:cNvSpPr/>
          <p:nvPr userDrawn="1"/>
        </p:nvSpPr>
        <p:spPr>
          <a:xfrm rot="18900759">
            <a:off x="3070681" y="1380981"/>
            <a:ext cx="5665932" cy="4429228"/>
          </a:xfrm>
          <a:custGeom>
            <a:avLst/>
            <a:gdLst>
              <a:gd name="connsiteX0" fmla="*/ 5015075 w 5665932"/>
              <a:gd name="connsiteY0" fmla="*/ 648365 h 4429228"/>
              <a:gd name="connsiteX1" fmla="*/ 5018245 w 5665932"/>
              <a:gd name="connsiteY1" fmla="*/ 3783325 h 4429228"/>
              <a:gd name="connsiteX2" fmla="*/ 3557758 w 5665932"/>
              <a:gd name="connsiteY2" fmla="*/ 4429228 h 4429228"/>
              <a:gd name="connsiteX3" fmla="*/ 3336317 w 5665932"/>
              <a:gd name="connsiteY3" fmla="*/ 4426460 h 4429228"/>
              <a:gd name="connsiteX4" fmla="*/ 2291490 w 5665932"/>
              <a:gd name="connsiteY4" fmla="*/ 4426461 h 4429228"/>
              <a:gd name="connsiteX5" fmla="*/ 2291490 w 5665932"/>
              <a:gd name="connsiteY5" fmla="*/ 4426398 h 4429228"/>
              <a:gd name="connsiteX6" fmla="*/ 2112653 w 5665932"/>
              <a:gd name="connsiteY6" fmla="*/ 4428429 h 4429228"/>
              <a:gd name="connsiteX7" fmla="*/ 650858 w 5665932"/>
              <a:gd name="connsiteY7" fmla="*/ 3780861 h 4429228"/>
              <a:gd name="connsiteX8" fmla="*/ 647687 w 5665932"/>
              <a:gd name="connsiteY8" fmla="*/ 645902 h 4429228"/>
              <a:gd name="connsiteX9" fmla="*/ 2108174 w 5665932"/>
              <a:gd name="connsiteY9" fmla="*/ 0 h 4429228"/>
              <a:gd name="connsiteX10" fmla="*/ 2336008 w 5665932"/>
              <a:gd name="connsiteY10" fmla="*/ 2847 h 4429228"/>
              <a:gd name="connsiteX11" fmla="*/ 3372884 w 5665932"/>
              <a:gd name="connsiteY11" fmla="*/ 2847 h 4429228"/>
              <a:gd name="connsiteX12" fmla="*/ 3553279 w 5665932"/>
              <a:gd name="connsiteY12" fmla="*/ 798 h 4429228"/>
              <a:gd name="connsiteX13" fmla="*/ 5015075 w 5665932"/>
              <a:gd name="connsiteY13" fmla="*/ 648365 h 4429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65932" h="4429228">
                <a:moveTo>
                  <a:pt x="5015075" y="648365"/>
                </a:moveTo>
                <a:cubicBezTo>
                  <a:pt x="5881646" y="1514554"/>
                  <a:pt x="5883065" y="2918123"/>
                  <a:pt x="5018245" y="3783325"/>
                </a:cubicBezTo>
                <a:cubicBezTo>
                  <a:pt x="4612861" y="4188888"/>
                  <a:pt x="4089099" y="4404168"/>
                  <a:pt x="3557758" y="4429228"/>
                </a:cubicBezTo>
                <a:lnTo>
                  <a:pt x="3336317" y="4426460"/>
                </a:lnTo>
                <a:lnTo>
                  <a:pt x="2291490" y="4426461"/>
                </a:lnTo>
                <a:lnTo>
                  <a:pt x="2291490" y="4426398"/>
                </a:lnTo>
                <a:lnTo>
                  <a:pt x="2112653" y="4428429"/>
                </a:lnTo>
                <a:cubicBezTo>
                  <a:pt x="1581261" y="4402764"/>
                  <a:pt x="1057063" y="4186887"/>
                  <a:pt x="650858" y="3780861"/>
                </a:cubicBezTo>
                <a:cubicBezTo>
                  <a:pt x="-215713" y="2914673"/>
                  <a:pt x="-217133" y="1511103"/>
                  <a:pt x="647687" y="645902"/>
                </a:cubicBezTo>
                <a:cubicBezTo>
                  <a:pt x="1053071" y="240338"/>
                  <a:pt x="1576833" y="25059"/>
                  <a:pt x="2108174" y="0"/>
                </a:cubicBezTo>
                <a:lnTo>
                  <a:pt x="2336008" y="2847"/>
                </a:lnTo>
                <a:lnTo>
                  <a:pt x="3372884" y="2847"/>
                </a:lnTo>
                <a:lnTo>
                  <a:pt x="3553279" y="798"/>
                </a:lnTo>
                <a:cubicBezTo>
                  <a:pt x="4084672" y="26463"/>
                  <a:pt x="4608870" y="242340"/>
                  <a:pt x="5015075" y="648365"/>
                </a:cubicBezTo>
                <a:close/>
              </a:path>
            </a:pathLst>
          </a:custGeom>
          <a:solidFill>
            <a:srgbClr val="E65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1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7"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773078" y="1679957"/>
            <a:ext cx="10645843" cy="3498086"/>
          </a:xfrm>
          <a:prstGeom prst="rect">
            <a:avLst/>
          </a:prstGeom>
        </p:spPr>
        <p:txBody>
          <a:bodyPr/>
          <a:lstStyle>
            <a:lvl1pPr marL="0" indent="0" algn="ctr">
              <a:spcBef>
                <a:spcPts val="100"/>
              </a:spcBef>
              <a:buNone/>
              <a:defRPr sz="5000" b="0">
                <a:solidFill>
                  <a:schemeClr val="tx1"/>
                </a:solidFill>
                <a:latin typeface="Visuelt Pro" panose="020B0503040202040104" pitchFamily="34" charset="0"/>
              </a:defRPr>
            </a:lvl1pPr>
          </a:lstStyle>
          <a:p>
            <a:r>
              <a:rPr lang="es-ES" dirty="0"/>
              <a:t>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a:t>
            </a:r>
          </a:p>
        </p:txBody>
      </p:sp>
    </p:spTree>
    <p:extLst>
      <p:ext uri="{BB962C8B-B14F-4D97-AF65-F5344CB8AC3E}">
        <p14:creationId xmlns:p14="http://schemas.microsoft.com/office/powerpoint/2010/main" val="2504558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estacado 3">
    <p:bg>
      <p:bgPr>
        <a:solidFill>
          <a:schemeClr val="tx2"/>
        </a:solidFill>
        <a:effectLst/>
      </p:bgPr>
    </p:bg>
    <p:spTree>
      <p:nvGrpSpPr>
        <p:cNvPr id="1" name=""/>
        <p:cNvGrpSpPr/>
        <p:nvPr/>
      </p:nvGrpSpPr>
      <p:grpSpPr>
        <a:xfrm>
          <a:off x="0" y="0"/>
          <a:ext cx="0" cy="0"/>
          <a:chOff x="0" y="0"/>
          <a:chExt cx="0" cy="0"/>
        </a:xfrm>
      </p:grpSpPr>
      <p:sp>
        <p:nvSpPr>
          <p:cNvPr id="6" name="Hexágono 1"/>
          <p:cNvSpPr/>
          <p:nvPr userDrawn="1"/>
        </p:nvSpPr>
        <p:spPr>
          <a:xfrm>
            <a:off x="2888161" y="647292"/>
            <a:ext cx="6415679" cy="5563416"/>
          </a:xfrm>
          <a:custGeom>
            <a:avLst/>
            <a:gdLst>
              <a:gd name="connsiteX0" fmla="*/ 0 w 5998585"/>
              <a:gd name="connsiteY0" fmla="*/ 2781709 h 5563418"/>
              <a:gd name="connsiteX1" fmla="*/ 1390855 w 5998585"/>
              <a:gd name="connsiteY1" fmla="*/ 1 h 5563418"/>
              <a:gd name="connsiteX2" fmla="*/ 4607731 w 5998585"/>
              <a:gd name="connsiteY2" fmla="*/ 1 h 5563418"/>
              <a:gd name="connsiteX3" fmla="*/ 5998585 w 5998585"/>
              <a:gd name="connsiteY3" fmla="*/ 2781709 h 5563418"/>
              <a:gd name="connsiteX4" fmla="*/ 4607731 w 5998585"/>
              <a:gd name="connsiteY4" fmla="*/ 5563417 h 5563418"/>
              <a:gd name="connsiteX5" fmla="*/ 1390855 w 5998585"/>
              <a:gd name="connsiteY5" fmla="*/ 5563417 h 5563418"/>
              <a:gd name="connsiteX6" fmla="*/ 0 w 5998585"/>
              <a:gd name="connsiteY6" fmla="*/ 2781709 h 5563418"/>
              <a:gd name="connsiteX0" fmla="*/ 0 w 6207132"/>
              <a:gd name="connsiteY0" fmla="*/ 2785719 h 5563416"/>
              <a:gd name="connsiteX1" fmla="*/ 1599402 w 6207132"/>
              <a:gd name="connsiteY1" fmla="*/ 0 h 5563416"/>
              <a:gd name="connsiteX2" fmla="*/ 4816278 w 6207132"/>
              <a:gd name="connsiteY2" fmla="*/ 0 h 5563416"/>
              <a:gd name="connsiteX3" fmla="*/ 6207132 w 6207132"/>
              <a:gd name="connsiteY3" fmla="*/ 2781708 h 5563416"/>
              <a:gd name="connsiteX4" fmla="*/ 4816278 w 6207132"/>
              <a:gd name="connsiteY4" fmla="*/ 5563416 h 5563416"/>
              <a:gd name="connsiteX5" fmla="*/ 1599402 w 6207132"/>
              <a:gd name="connsiteY5" fmla="*/ 5563416 h 5563416"/>
              <a:gd name="connsiteX6" fmla="*/ 0 w 6207132"/>
              <a:gd name="connsiteY6" fmla="*/ 2785719 h 5563416"/>
              <a:gd name="connsiteX0" fmla="*/ 0 w 6415679"/>
              <a:gd name="connsiteY0" fmla="*/ 2785719 h 5563416"/>
              <a:gd name="connsiteX1" fmla="*/ 1599402 w 6415679"/>
              <a:gd name="connsiteY1" fmla="*/ 0 h 5563416"/>
              <a:gd name="connsiteX2" fmla="*/ 4816278 w 6415679"/>
              <a:gd name="connsiteY2" fmla="*/ 0 h 5563416"/>
              <a:gd name="connsiteX3" fmla="*/ 6415679 w 6415679"/>
              <a:gd name="connsiteY3" fmla="*/ 2785718 h 5563416"/>
              <a:gd name="connsiteX4" fmla="*/ 4816278 w 6415679"/>
              <a:gd name="connsiteY4" fmla="*/ 5563416 h 5563416"/>
              <a:gd name="connsiteX5" fmla="*/ 1599402 w 6415679"/>
              <a:gd name="connsiteY5" fmla="*/ 5563416 h 5563416"/>
              <a:gd name="connsiteX6" fmla="*/ 0 w 6415679"/>
              <a:gd name="connsiteY6" fmla="*/ 2785719 h 5563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15679" h="5563416">
                <a:moveTo>
                  <a:pt x="0" y="2785719"/>
                </a:moveTo>
                <a:lnTo>
                  <a:pt x="1599402" y="0"/>
                </a:lnTo>
                <a:lnTo>
                  <a:pt x="4816278" y="0"/>
                </a:lnTo>
                <a:lnTo>
                  <a:pt x="6415679" y="2785718"/>
                </a:lnTo>
                <a:lnTo>
                  <a:pt x="4816278" y="5563416"/>
                </a:lnTo>
                <a:lnTo>
                  <a:pt x="1599402" y="5563416"/>
                </a:lnTo>
                <a:lnTo>
                  <a:pt x="0" y="2785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1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7"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773078" y="1679957"/>
            <a:ext cx="10645843" cy="3498086"/>
          </a:xfrm>
          <a:prstGeom prst="rect">
            <a:avLst/>
          </a:prstGeom>
        </p:spPr>
        <p:txBody>
          <a:bodyPr/>
          <a:lstStyle>
            <a:lvl1pPr marL="0" indent="0" algn="ctr">
              <a:spcBef>
                <a:spcPts val="100"/>
              </a:spcBef>
              <a:buNone/>
              <a:defRPr sz="5000" b="0">
                <a:solidFill>
                  <a:schemeClr val="tx1"/>
                </a:solidFill>
                <a:latin typeface="Visuelt Pro" panose="020B0503040202040104" pitchFamily="34" charset="0"/>
              </a:defRPr>
            </a:lvl1pPr>
          </a:lstStyle>
          <a:p>
            <a:r>
              <a:rPr lang="es-ES" dirty="0"/>
              <a:t>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a:t>
            </a:r>
          </a:p>
        </p:txBody>
      </p:sp>
    </p:spTree>
    <p:extLst>
      <p:ext uri="{BB962C8B-B14F-4D97-AF65-F5344CB8AC3E}">
        <p14:creationId xmlns:p14="http://schemas.microsoft.com/office/powerpoint/2010/main" val="23016050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estacado 3">
    <p:bg>
      <p:bgPr>
        <a:solidFill>
          <a:schemeClr val="tx2"/>
        </a:solidFill>
        <a:effectLst/>
      </p:bgPr>
    </p:bg>
    <p:spTree>
      <p:nvGrpSpPr>
        <p:cNvPr id="1" name=""/>
        <p:cNvGrpSpPr/>
        <p:nvPr/>
      </p:nvGrpSpPr>
      <p:grpSpPr>
        <a:xfrm>
          <a:off x="0" y="0"/>
          <a:ext cx="0" cy="0"/>
          <a:chOff x="0" y="0"/>
          <a:chExt cx="0" cy="0"/>
        </a:xfrm>
      </p:grpSpPr>
      <p:sp>
        <p:nvSpPr>
          <p:cNvPr id="6" name="Hexágono 1"/>
          <p:cNvSpPr/>
          <p:nvPr userDrawn="1"/>
        </p:nvSpPr>
        <p:spPr>
          <a:xfrm>
            <a:off x="2888161" y="647292"/>
            <a:ext cx="6415679" cy="556341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1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7"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773078" y="1679957"/>
            <a:ext cx="10645843" cy="3498086"/>
          </a:xfrm>
          <a:prstGeom prst="rect">
            <a:avLst/>
          </a:prstGeom>
        </p:spPr>
        <p:txBody>
          <a:bodyPr/>
          <a:lstStyle>
            <a:lvl1pPr marL="0" indent="0" algn="ctr">
              <a:spcBef>
                <a:spcPts val="100"/>
              </a:spcBef>
              <a:buNone/>
              <a:defRPr sz="5000" b="0">
                <a:solidFill>
                  <a:schemeClr val="tx1"/>
                </a:solidFill>
                <a:latin typeface="Visuelt Pro" panose="020B0503040202040104" pitchFamily="34" charset="0"/>
              </a:defRPr>
            </a:lvl1pPr>
          </a:lstStyle>
          <a:p>
            <a:r>
              <a:rPr lang="es-ES" dirty="0"/>
              <a:t>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a:t>
            </a:r>
          </a:p>
        </p:txBody>
      </p:sp>
    </p:spTree>
    <p:extLst>
      <p:ext uri="{BB962C8B-B14F-4D97-AF65-F5344CB8AC3E}">
        <p14:creationId xmlns:p14="http://schemas.microsoft.com/office/powerpoint/2010/main" val="19268501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Destacado 3">
    <p:bg>
      <p:bgPr>
        <a:solidFill>
          <a:schemeClr val="tx2"/>
        </a:solidFill>
        <a:effectLst/>
      </p:bgPr>
    </p:bg>
    <p:spTree>
      <p:nvGrpSpPr>
        <p:cNvPr id="1" name=""/>
        <p:cNvGrpSpPr/>
        <p:nvPr/>
      </p:nvGrpSpPr>
      <p:grpSpPr>
        <a:xfrm>
          <a:off x="0" y="0"/>
          <a:ext cx="0" cy="0"/>
          <a:chOff x="0" y="0"/>
          <a:chExt cx="0" cy="0"/>
        </a:xfrm>
      </p:grpSpPr>
      <p:sp>
        <p:nvSpPr>
          <p:cNvPr id="6" name="Hexágono 1"/>
          <p:cNvSpPr/>
          <p:nvPr userDrawn="1"/>
        </p:nvSpPr>
        <p:spPr>
          <a:xfrm>
            <a:off x="3315000" y="647292"/>
            <a:ext cx="5562000" cy="556341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1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7"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773078" y="1679957"/>
            <a:ext cx="10645843" cy="3498086"/>
          </a:xfrm>
          <a:prstGeom prst="rect">
            <a:avLst/>
          </a:prstGeom>
        </p:spPr>
        <p:txBody>
          <a:bodyPr/>
          <a:lstStyle>
            <a:lvl1pPr marL="0" indent="0" algn="ctr">
              <a:spcBef>
                <a:spcPts val="100"/>
              </a:spcBef>
              <a:buNone/>
              <a:defRPr sz="5000" b="0">
                <a:solidFill>
                  <a:schemeClr val="tx1"/>
                </a:solidFill>
                <a:latin typeface="Visuelt Pro" panose="020B0503040202040104" pitchFamily="34" charset="0"/>
              </a:defRPr>
            </a:lvl1pPr>
          </a:lstStyle>
          <a:p>
            <a:r>
              <a:rPr lang="es-ES" dirty="0"/>
              <a:t>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a:t>
            </a:r>
          </a:p>
        </p:txBody>
      </p:sp>
    </p:spTree>
    <p:extLst>
      <p:ext uri="{BB962C8B-B14F-4D97-AF65-F5344CB8AC3E}">
        <p14:creationId xmlns:p14="http://schemas.microsoft.com/office/powerpoint/2010/main" val="25642590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Destacado 3">
    <p:bg>
      <p:bgPr>
        <a:solidFill>
          <a:schemeClr val="tx2"/>
        </a:solidFill>
        <a:effectLst/>
      </p:bgPr>
    </p:bg>
    <p:spTree>
      <p:nvGrpSpPr>
        <p:cNvPr id="1" name=""/>
        <p:cNvGrpSpPr/>
        <p:nvPr/>
      </p:nvGrpSpPr>
      <p:grpSpPr>
        <a:xfrm>
          <a:off x="0" y="0"/>
          <a:ext cx="0" cy="0"/>
          <a:chOff x="0" y="0"/>
          <a:chExt cx="0" cy="0"/>
        </a:xfrm>
      </p:grpSpPr>
      <p:sp>
        <p:nvSpPr>
          <p:cNvPr id="6" name="Hexágono 1"/>
          <p:cNvSpPr/>
          <p:nvPr userDrawn="1"/>
        </p:nvSpPr>
        <p:spPr>
          <a:xfrm>
            <a:off x="3137022" y="647292"/>
            <a:ext cx="5917957" cy="5563416"/>
          </a:xfrm>
          <a:prstGeom prst="pent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1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7"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773078" y="1679957"/>
            <a:ext cx="10645843" cy="3498086"/>
          </a:xfrm>
          <a:prstGeom prst="rect">
            <a:avLst/>
          </a:prstGeom>
        </p:spPr>
        <p:txBody>
          <a:bodyPr/>
          <a:lstStyle>
            <a:lvl1pPr marL="0" indent="0" algn="ctr">
              <a:spcBef>
                <a:spcPts val="100"/>
              </a:spcBef>
              <a:buNone/>
              <a:defRPr sz="5000" b="0">
                <a:solidFill>
                  <a:schemeClr val="tx1"/>
                </a:solidFill>
                <a:latin typeface="Visuelt Pro" panose="020B0503040202040104" pitchFamily="34" charset="0"/>
              </a:defRPr>
            </a:lvl1pPr>
          </a:lstStyle>
          <a:p>
            <a:r>
              <a:rPr lang="es-ES" dirty="0"/>
              <a:t>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a:t>
            </a:r>
          </a:p>
        </p:txBody>
      </p:sp>
    </p:spTree>
    <p:extLst>
      <p:ext uri="{BB962C8B-B14F-4D97-AF65-F5344CB8AC3E}">
        <p14:creationId xmlns:p14="http://schemas.microsoft.com/office/powerpoint/2010/main" val="31591769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Destacado 3">
    <p:bg>
      <p:bgPr>
        <a:solidFill>
          <a:schemeClr val="tx2"/>
        </a:solidFill>
        <a:effectLst/>
      </p:bgPr>
    </p:bg>
    <p:spTree>
      <p:nvGrpSpPr>
        <p:cNvPr id="1" name=""/>
        <p:cNvGrpSpPr/>
        <p:nvPr/>
      </p:nvGrpSpPr>
      <p:grpSpPr>
        <a:xfrm>
          <a:off x="0" y="0"/>
          <a:ext cx="0" cy="0"/>
          <a:chOff x="0" y="0"/>
          <a:chExt cx="0" cy="0"/>
        </a:xfrm>
      </p:grpSpPr>
      <p:sp>
        <p:nvSpPr>
          <p:cNvPr id="6" name="Hexágono 1"/>
          <p:cNvSpPr/>
          <p:nvPr userDrawn="1"/>
        </p:nvSpPr>
        <p:spPr>
          <a:xfrm>
            <a:off x="3315000" y="647292"/>
            <a:ext cx="5562000" cy="5563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1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7"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773078" y="1679957"/>
            <a:ext cx="10645843" cy="3498086"/>
          </a:xfrm>
          <a:prstGeom prst="rect">
            <a:avLst/>
          </a:prstGeom>
        </p:spPr>
        <p:txBody>
          <a:bodyPr/>
          <a:lstStyle>
            <a:lvl1pPr marL="0" indent="0" algn="ctr">
              <a:spcBef>
                <a:spcPts val="100"/>
              </a:spcBef>
              <a:buNone/>
              <a:defRPr sz="5000" b="0">
                <a:solidFill>
                  <a:schemeClr val="tx1"/>
                </a:solidFill>
                <a:latin typeface="Visuelt Pro" panose="020B0503040202040104" pitchFamily="34" charset="0"/>
              </a:defRPr>
            </a:lvl1pPr>
          </a:lstStyle>
          <a:p>
            <a:r>
              <a:rPr lang="es-ES" dirty="0"/>
              <a:t>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a:t>
            </a:r>
          </a:p>
        </p:txBody>
      </p:sp>
    </p:spTree>
    <p:extLst>
      <p:ext uri="{BB962C8B-B14F-4D97-AF65-F5344CB8AC3E}">
        <p14:creationId xmlns:p14="http://schemas.microsoft.com/office/powerpoint/2010/main" val="16559069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Destacado 3">
    <p:bg>
      <p:bgPr>
        <a:solidFill>
          <a:schemeClr val="tx2"/>
        </a:solidFill>
        <a:effectLst/>
      </p:bgPr>
    </p:bg>
    <p:spTree>
      <p:nvGrpSpPr>
        <p:cNvPr id="1" name=""/>
        <p:cNvGrpSpPr/>
        <p:nvPr/>
      </p:nvGrpSpPr>
      <p:grpSpPr>
        <a:xfrm>
          <a:off x="0" y="0"/>
          <a:ext cx="0" cy="0"/>
          <a:chOff x="0" y="0"/>
          <a:chExt cx="0" cy="0"/>
        </a:xfrm>
      </p:grpSpPr>
      <p:sp>
        <p:nvSpPr>
          <p:cNvPr id="7" name="Hexágono 1"/>
          <p:cNvSpPr/>
          <p:nvPr userDrawn="1"/>
        </p:nvSpPr>
        <p:spPr>
          <a:xfrm rot="2700000">
            <a:off x="4119915" y="1452412"/>
            <a:ext cx="3952170" cy="3953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1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6"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773078" y="1679957"/>
            <a:ext cx="10645843" cy="3498086"/>
          </a:xfrm>
          <a:prstGeom prst="rect">
            <a:avLst/>
          </a:prstGeom>
        </p:spPr>
        <p:txBody>
          <a:bodyPr/>
          <a:lstStyle>
            <a:lvl1pPr marL="0" indent="0" algn="ctr">
              <a:spcBef>
                <a:spcPts val="100"/>
              </a:spcBef>
              <a:buNone/>
              <a:defRPr sz="5000" b="0">
                <a:solidFill>
                  <a:schemeClr val="tx1"/>
                </a:solidFill>
                <a:latin typeface="Visuelt Pro" panose="020B0503040202040104" pitchFamily="34" charset="0"/>
              </a:defRPr>
            </a:lvl1pPr>
          </a:lstStyle>
          <a:p>
            <a:r>
              <a:rPr lang="es-ES" dirty="0"/>
              <a:t>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a:t>
            </a:r>
          </a:p>
        </p:txBody>
      </p:sp>
    </p:spTree>
    <p:extLst>
      <p:ext uri="{BB962C8B-B14F-4D97-AF65-F5344CB8AC3E}">
        <p14:creationId xmlns:p14="http://schemas.microsoft.com/office/powerpoint/2010/main" val="42165160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Destacado 3">
    <p:bg>
      <p:bgPr>
        <a:solidFill>
          <a:schemeClr val="tx2"/>
        </a:solidFill>
        <a:effectLst/>
      </p:bgPr>
    </p:bg>
    <p:spTree>
      <p:nvGrpSpPr>
        <p:cNvPr id="1" name=""/>
        <p:cNvGrpSpPr/>
        <p:nvPr/>
      </p:nvGrpSpPr>
      <p:grpSpPr>
        <a:xfrm>
          <a:off x="0" y="0"/>
          <a:ext cx="0" cy="0"/>
          <a:chOff x="0" y="0"/>
          <a:chExt cx="0" cy="0"/>
        </a:xfrm>
      </p:grpSpPr>
      <p:sp>
        <p:nvSpPr>
          <p:cNvPr id="6" name="Hexágono 1"/>
          <p:cNvSpPr/>
          <p:nvPr userDrawn="1"/>
        </p:nvSpPr>
        <p:spPr>
          <a:xfrm>
            <a:off x="3137022" y="647292"/>
            <a:ext cx="5562000" cy="556341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1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8"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773078" y="1679957"/>
            <a:ext cx="10645843" cy="3498086"/>
          </a:xfrm>
          <a:prstGeom prst="rect">
            <a:avLst/>
          </a:prstGeom>
        </p:spPr>
        <p:txBody>
          <a:bodyPr/>
          <a:lstStyle>
            <a:lvl1pPr marL="0" indent="0" algn="ctr">
              <a:spcBef>
                <a:spcPts val="100"/>
              </a:spcBef>
              <a:buNone/>
              <a:defRPr sz="5000" b="0">
                <a:solidFill>
                  <a:schemeClr val="tx1"/>
                </a:solidFill>
                <a:latin typeface="Visuelt Pro" panose="020B0503040202040104" pitchFamily="34" charset="0"/>
              </a:defRPr>
            </a:lvl1pPr>
          </a:lstStyle>
          <a:p>
            <a:r>
              <a:rPr lang="es-ES" dirty="0"/>
              <a:t>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a:t>
            </a:r>
          </a:p>
        </p:txBody>
      </p:sp>
    </p:spTree>
    <p:extLst>
      <p:ext uri="{BB962C8B-B14F-4D97-AF65-F5344CB8AC3E}">
        <p14:creationId xmlns:p14="http://schemas.microsoft.com/office/powerpoint/2010/main" val="4291620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98B2BFC-9FDE-5B4B-BCF2-2C8FCC4E8506}"/>
              </a:ext>
            </a:extLst>
          </p:cNvPr>
          <p:cNvPicPr>
            <a:picLocks noChangeAspect="1"/>
          </p:cNvPicPr>
          <p:nvPr userDrawn="1"/>
        </p:nvPicPr>
        <p:blipFill rotWithShape="1">
          <a:blip r:embed="rId2"/>
          <a:srcRect l="148"/>
          <a:stretch/>
        </p:blipFill>
        <p:spPr>
          <a:xfrm>
            <a:off x="0" y="0"/>
            <a:ext cx="12192000" cy="6858000"/>
          </a:xfrm>
          <a:prstGeom prst="rect">
            <a:avLst/>
          </a:prstGeom>
        </p:spPr>
      </p:pic>
      <p:sp>
        <p:nvSpPr>
          <p:cNvPr id="4" name="Marcador de texto 13">
            <a:extLst>
              <a:ext uri="{FF2B5EF4-FFF2-40B4-BE49-F238E27FC236}">
                <a16:creationId xmlns:a16="http://schemas.microsoft.com/office/drawing/2014/main" id="{204741AB-5D58-1643-89C3-8D22DB98A0D9}"/>
              </a:ext>
            </a:extLst>
          </p:cNvPr>
          <p:cNvSpPr>
            <a:spLocks noGrp="1"/>
          </p:cNvSpPr>
          <p:nvPr>
            <p:ph type="body" sz="quarter" idx="10" hasCustomPrompt="1"/>
          </p:nvPr>
        </p:nvSpPr>
        <p:spPr>
          <a:xfrm>
            <a:off x="446893" y="325097"/>
            <a:ext cx="7580339" cy="1207370"/>
          </a:xfrm>
          <a:prstGeom prst="rect">
            <a:avLst/>
          </a:prstGeom>
        </p:spPr>
        <p:txBody>
          <a:bodyPr wrap="square" lIns="0" tIns="0" rIns="0" bIns="0"/>
          <a:lstStyle>
            <a:lvl1pPr marL="0" indent="0">
              <a:lnSpc>
                <a:spcPct val="100000"/>
              </a:lnSpc>
              <a:spcBef>
                <a:spcPts val="0"/>
              </a:spcBef>
              <a:buFontTx/>
              <a:buNone/>
              <a:defRPr sz="8000" b="0" i="0" spc="-100" baseline="0">
                <a:solidFill>
                  <a:schemeClr val="tx1"/>
                </a:solidFill>
                <a:latin typeface="Periodico Display UtLg" panose="02000504070000020004" pitchFamily="50" charset="0"/>
                <a:cs typeface="Times New Roman" panose="02020603050405020304" pitchFamily="18" charset="0"/>
              </a:defRPr>
            </a:lvl1pPr>
          </a:lstStyle>
          <a:p>
            <a:r>
              <a:rPr lang="es-ES" dirty="0"/>
              <a:t>¡Gracias!</a:t>
            </a:r>
          </a:p>
        </p:txBody>
      </p:sp>
    </p:spTree>
    <p:extLst>
      <p:ext uri="{BB962C8B-B14F-4D97-AF65-F5344CB8AC3E}">
        <p14:creationId xmlns:p14="http://schemas.microsoft.com/office/powerpoint/2010/main" val="6256005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estacado 4">
    <p:spTree>
      <p:nvGrpSpPr>
        <p:cNvPr id="1" name=""/>
        <p:cNvGrpSpPr/>
        <p:nvPr/>
      </p:nvGrpSpPr>
      <p:grpSpPr>
        <a:xfrm>
          <a:off x="0" y="0"/>
          <a:ext cx="0" cy="0"/>
          <a:chOff x="0" y="0"/>
          <a:chExt cx="0" cy="0"/>
        </a:xfrm>
      </p:grpSpPr>
      <p:sp>
        <p:nvSpPr>
          <p:cNvPr id="7" name="Hexágono 1"/>
          <p:cNvSpPr/>
          <p:nvPr userDrawn="1"/>
        </p:nvSpPr>
        <p:spPr>
          <a:xfrm>
            <a:off x="3315000" y="647292"/>
            <a:ext cx="5562000" cy="5563416"/>
          </a:xfrm>
          <a:prstGeom prst="ellipse">
            <a:avLst/>
          </a:prstGeom>
          <a:solidFill>
            <a:srgbClr val="E65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lang="es-ES" sz="3100" b="1" i="0" kern="1200" dirty="0">
                <a:solidFill>
                  <a:schemeClr val="tx1"/>
                </a:solidFill>
                <a:latin typeface="Periodico Display Rg" panose="02000504080000020004" pitchFamily="50" charset="0"/>
                <a:ea typeface="+mn-ea"/>
                <a:cs typeface="Times New Roman" panose="02020603050405020304" pitchFamily="18" charset="0"/>
              </a:defRPr>
            </a:lvl1pPr>
          </a:lstStyle>
          <a:p>
            <a:r>
              <a:rPr lang="es-ES" dirty="0"/>
              <a:t>Título </a:t>
            </a:r>
            <a:r>
              <a:rPr lang="es-ES" dirty="0" err="1"/>
              <a:t>slide</a:t>
            </a:r>
            <a:endParaRPr lang="es-ES" dirty="0"/>
          </a:p>
        </p:txBody>
      </p:sp>
      <p:sp>
        <p:nvSpPr>
          <p:cNvPr id="1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8"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773078" y="1679957"/>
            <a:ext cx="10645843" cy="3498086"/>
          </a:xfrm>
          <a:prstGeom prst="rect">
            <a:avLst/>
          </a:prstGeom>
        </p:spPr>
        <p:txBody>
          <a:bodyPr/>
          <a:lstStyle>
            <a:lvl1pPr marL="0" indent="0" algn="ctr">
              <a:spcBef>
                <a:spcPts val="100"/>
              </a:spcBef>
              <a:buNone/>
              <a:defRPr sz="5000" b="0">
                <a:solidFill>
                  <a:schemeClr val="tx1"/>
                </a:solidFill>
                <a:latin typeface="Visuelt Pro" panose="020B0503040202040104" pitchFamily="34" charset="0"/>
              </a:defRPr>
            </a:lvl1pPr>
          </a:lstStyle>
          <a:p>
            <a:r>
              <a:rPr lang="es-ES" dirty="0"/>
              <a:t>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a:t>
            </a:r>
          </a:p>
        </p:txBody>
      </p:sp>
    </p:spTree>
    <p:extLst>
      <p:ext uri="{BB962C8B-B14F-4D97-AF65-F5344CB8AC3E}">
        <p14:creationId xmlns:p14="http://schemas.microsoft.com/office/powerpoint/2010/main" val="1061585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Destacado 4">
    <p:spTree>
      <p:nvGrpSpPr>
        <p:cNvPr id="1" name=""/>
        <p:cNvGrpSpPr/>
        <p:nvPr/>
      </p:nvGrpSpPr>
      <p:grpSpPr>
        <a:xfrm>
          <a:off x="0" y="0"/>
          <a:ext cx="0" cy="0"/>
          <a:chOff x="0" y="0"/>
          <a:chExt cx="0" cy="0"/>
        </a:xfrm>
      </p:grpSpPr>
      <p:sp>
        <p:nvSpPr>
          <p:cNvPr id="6" name="Hexágono 1"/>
          <p:cNvSpPr/>
          <p:nvPr userDrawn="1"/>
        </p:nvSpPr>
        <p:spPr>
          <a:xfrm>
            <a:off x="3315000" y="647292"/>
            <a:ext cx="5562000" cy="5563416"/>
          </a:xfrm>
          <a:prstGeom prst="roundRect">
            <a:avLst/>
          </a:prstGeom>
          <a:solidFill>
            <a:srgbClr val="E65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1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7"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773078" y="1679957"/>
            <a:ext cx="10645843" cy="3498086"/>
          </a:xfrm>
          <a:prstGeom prst="rect">
            <a:avLst/>
          </a:prstGeom>
        </p:spPr>
        <p:txBody>
          <a:bodyPr/>
          <a:lstStyle>
            <a:lvl1pPr marL="0" indent="0" algn="ctr">
              <a:spcBef>
                <a:spcPts val="100"/>
              </a:spcBef>
              <a:buNone/>
              <a:defRPr sz="5000" b="0">
                <a:solidFill>
                  <a:schemeClr val="tx1"/>
                </a:solidFill>
                <a:latin typeface="Visuelt Pro" panose="020B0503040202040104" pitchFamily="34" charset="0"/>
              </a:defRPr>
            </a:lvl1pPr>
          </a:lstStyle>
          <a:p>
            <a:r>
              <a:rPr lang="es-ES" dirty="0"/>
              <a:t>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a:t>
            </a:r>
          </a:p>
        </p:txBody>
      </p:sp>
    </p:spTree>
    <p:extLst>
      <p:ext uri="{BB962C8B-B14F-4D97-AF65-F5344CB8AC3E}">
        <p14:creationId xmlns:p14="http://schemas.microsoft.com/office/powerpoint/2010/main" val="31577127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Destacado 4">
    <p:spTree>
      <p:nvGrpSpPr>
        <p:cNvPr id="1" name=""/>
        <p:cNvGrpSpPr/>
        <p:nvPr/>
      </p:nvGrpSpPr>
      <p:grpSpPr>
        <a:xfrm>
          <a:off x="0" y="0"/>
          <a:ext cx="0" cy="0"/>
          <a:chOff x="0" y="0"/>
          <a:chExt cx="0" cy="0"/>
        </a:xfrm>
      </p:grpSpPr>
      <p:sp>
        <p:nvSpPr>
          <p:cNvPr id="6" name="Hexágono 1"/>
          <p:cNvSpPr/>
          <p:nvPr userDrawn="1"/>
        </p:nvSpPr>
        <p:spPr>
          <a:xfrm>
            <a:off x="3315000" y="647292"/>
            <a:ext cx="5562000" cy="5563416"/>
          </a:xfrm>
          <a:prstGeom prst="rect">
            <a:avLst/>
          </a:prstGeom>
          <a:solidFill>
            <a:srgbClr val="E65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1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7"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773078" y="1679957"/>
            <a:ext cx="10645843" cy="3498086"/>
          </a:xfrm>
          <a:prstGeom prst="rect">
            <a:avLst/>
          </a:prstGeom>
        </p:spPr>
        <p:txBody>
          <a:bodyPr/>
          <a:lstStyle>
            <a:lvl1pPr marL="0" indent="0" algn="ctr">
              <a:spcBef>
                <a:spcPts val="100"/>
              </a:spcBef>
              <a:buNone/>
              <a:defRPr sz="5000" b="0">
                <a:solidFill>
                  <a:schemeClr val="tx1"/>
                </a:solidFill>
                <a:latin typeface="Visuelt Pro" panose="020B0503040202040104" pitchFamily="34" charset="0"/>
              </a:defRPr>
            </a:lvl1pPr>
          </a:lstStyle>
          <a:p>
            <a:r>
              <a:rPr lang="es-ES" dirty="0"/>
              <a:t>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a:t>
            </a:r>
          </a:p>
        </p:txBody>
      </p:sp>
    </p:spTree>
    <p:extLst>
      <p:ext uri="{BB962C8B-B14F-4D97-AF65-F5344CB8AC3E}">
        <p14:creationId xmlns:p14="http://schemas.microsoft.com/office/powerpoint/2010/main" val="40085588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Destacado 4">
    <p:spTree>
      <p:nvGrpSpPr>
        <p:cNvPr id="1" name=""/>
        <p:cNvGrpSpPr/>
        <p:nvPr/>
      </p:nvGrpSpPr>
      <p:grpSpPr>
        <a:xfrm>
          <a:off x="0" y="0"/>
          <a:ext cx="0" cy="0"/>
          <a:chOff x="0" y="0"/>
          <a:chExt cx="0" cy="0"/>
        </a:xfrm>
      </p:grpSpPr>
      <p:sp>
        <p:nvSpPr>
          <p:cNvPr id="7" name="Hexágono 1"/>
          <p:cNvSpPr/>
          <p:nvPr userDrawn="1"/>
        </p:nvSpPr>
        <p:spPr>
          <a:xfrm rot="2700000">
            <a:off x="4119915" y="1452412"/>
            <a:ext cx="3952170" cy="3953176"/>
          </a:xfrm>
          <a:prstGeom prst="rect">
            <a:avLst/>
          </a:prstGeom>
          <a:solidFill>
            <a:srgbClr val="E65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1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6"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773078" y="1679957"/>
            <a:ext cx="10645843" cy="3498086"/>
          </a:xfrm>
          <a:prstGeom prst="rect">
            <a:avLst/>
          </a:prstGeom>
        </p:spPr>
        <p:txBody>
          <a:bodyPr/>
          <a:lstStyle>
            <a:lvl1pPr marL="0" indent="0" algn="ctr">
              <a:spcBef>
                <a:spcPts val="100"/>
              </a:spcBef>
              <a:buNone/>
              <a:defRPr sz="5000" b="0">
                <a:solidFill>
                  <a:schemeClr val="tx1"/>
                </a:solidFill>
                <a:latin typeface="Visuelt Pro" panose="020B0503040202040104" pitchFamily="34" charset="0"/>
              </a:defRPr>
            </a:lvl1pPr>
          </a:lstStyle>
          <a:p>
            <a:r>
              <a:rPr lang="es-ES" dirty="0"/>
              <a:t>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a:t>
            </a:r>
          </a:p>
        </p:txBody>
      </p:sp>
    </p:spTree>
    <p:extLst>
      <p:ext uri="{BB962C8B-B14F-4D97-AF65-F5344CB8AC3E}">
        <p14:creationId xmlns:p14="http://schemas.microsoft.com/office/powerpoint/2010/main" val="2806091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Destacado 4">
    <p:spTree>
      <p:nvGrpSpPr>
        <p:cNvPr id="1" name=""/>
        <p:cNvGrpSpPr/>
        <p:nvPr/>
      </p:nvGrpSpPr>
      <p:grpSpPr>
        <a:xfrm>
          <a:off x="0" y="0"/>
          <a:ext cx="0" cy="0"/>
          <a:chOff x="0" y="0"/>
          <a:chExt cx="0" cy="0"/>
        </a:xfrm>
      </p:grpSpPr>
      <p:sp>
        <p:nvSpPr>
          <p:cNvPr id="6" name="Hexágono 1"/>
          <p:cNvSpPr/>
          <p:nvPr userDrawn="1"/>
        </p:nvSpPr>
        <p:spPr>
          <a:xfrm>
            <a:off x="3137022" y="647292"/>
            <a:ext cx="5917957" cy="5563416"/>
          </a:xfrm>
          <a:prstGeom prst="pentagon">
            <a:avLst/>
          </a:prstGeom>
          <a:solidFill>
            <a:srgbClr val="E65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1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8"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773078" y="1679957"/>
            <a:ext cx="10645843" cy="3498086"/>
          </a:xfrm>
          <a:prstGeom prst="rect">
            <a:avLst/>
          </a:prstGeom>
        </p:spPr>
        <p:txBody>
          <a:bodyPr/>
          <a:lstStyle>
            <a:lvl1pPr marL="0" indent="0" algn="ctr">
              <a:spcBef>
                <a:spcPts val="100"/>
              </a:spcBef>
              <a:buNone/>
              <a:defRPr sz="5000" b="0">
                <a:solidFill>
                  <a:schemeClr val="tx1"/>
                </a:solidFill>
                <a:latin typeface="Visuelt Pro" panose="020B0503040202040104" pitchFamily="34" charset="0"/>
              </a:defRPr>
            </a:lvl1pPr>
          </a:lstStyle>
          <a:p>
            <a:r>
              <a:rPr lang="es-ES" dirty="0"/>
              <a:t>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a:t>
            </a:r>
          </a:p>
        </p:txBody>
      </p:sp>
    </p:spTree>
    <p:extLst>
      <p:ext uri="{BB962C8B-B14F-4D97-AF65-F5344CB8AC3E}">
        <p14:creationId xmlns:p14="http://schemas.microsoft.com/office/powerpoint/2010/main" val="20819166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Destacado 4">
    <p:spTree>
      <p:nvGrpSpPr>
        <p:cNvPr id="1" name=""/>
        <p:cNvGrpSpPr/>
        <p:nvPr/>
      </p:nvGrpSpPr>
      <p:grpSpPr>
        <a:xfrm>
          <a:off x="0" y="0"/>
          <a:ext cx="0" cy="0"/>
          <a:chOff x="0" y="0"/>
          <a:chExt cx="0" cy="0"/>
        </a:xfrm>
      </p:grpSpPr>
      <p:sp>
        <p:nvSpPr>
          <p:cNvPr id="7" name="Hexágono 1"/>
          <p:cNvSpPr/>
          <p:nvPr userDrawn="1"/>
        </p:nvSpPr>
        <p:spPr>
          <a:xfrm>
            <a:off x="2888161" y="647292"/>
            <a:ext cx="6415679" cy="5563416"/>
          </a:xfrm>
          <a:custGeom>
            <a:avLst/>
            <a:gdLst>
              <a:gd name="connsiteX0" fmla="*/ 0 w 5998585"/>
              <a:gd name="connsiteY0" fmla="*/ 2781709 h 5563418"/>
              <a:gd name="connsiteX1" fmla="*/ 1390855 w 5998585"/>
              <a:gd name="connsiteY1" fmla="*/ 1 h 5563418"/>
              <a:gd name="connsiteX2" fmla="*/ 4607731 w 5998585"/>
              <a:gd name="connsiteY2" fmla="*/ 1 h 5563418"/>
              <a:gd name="connsiteX3" fmla="*/ 5998585 w 5998585"/>
              <a:gd name="connsiteY3" fmla="*/ 2781709 h 5563418"/>
              <a:gd name="connsiteX4" fmla="*/ 4607731 w 5998585"/>
              <a:gd name="connsiteY4" fmla="*/ 5563417 h 5563418"/>
              <a:gd name="connsiteX5" fmla="*/ 1390855 w 5998585"/>
              <a:gd name="connsiteY5" fmla="*/ 5563417 h 5563418"/>
              <a:gd name="connsiteX6" fmla="*/ 0 w 5998585"/>
              <a:gd name="connsiteY6" fmla="*/ 2781709 h 5563418"/>
              <a:gd name="connsiteX0" fmla="*/ 0 w 6207132"/>
              <a:gd name="connsiteY0" fmla="*/ 2785719 h 5563416"/>
              <a:gd name="connsiteX1" fmla="*/ 1599402 w 6207132"/>
              <a:gd name="connsiteY1" fmla="*/ 0 h 5563416"/>
              <a:gd name="connsiteX2" fmla="*/ 4816278 w 6207132"/>
              <a:gd name="connsiteY2" fmla="*/ 0 h 5563416"/>
              <a:gd name="connsiteX3" fmla="*/ 6207132 w 6207132"/>
              <a:gd name="connsiteY3" fmla="*/ 2781708 h 5563416"/>
              <a:gd name="connsiteX4" fmla="*/ 4816278 w 6207132"/>
              <a:gd name="connsiteY4" fmla="*/ 5563416 h 5563416"/>
              <a:gd name="connsiteX5" fmla="*/ 1599402 w 6207132"/>
              <a:gd name="connsiteY5" fmla="*/ 5563416 h 5563416"/>
              <a:gd name="connsiteX6" fmla="*/ 0 w 6207132"/>
              <a:gd name="connsiteY6" fmla="*/ 2785719 h 5563416"/>
              <a:gd name="connsiteX0" fmla="*/ 0 w 6415679"/>
              <a:gd name="connsiteY0" fmla="*/ 2785719 h 5563416"/>
              <a:gd name="connsiteX1" fmla="*/ 1599402 w 6415679"/>
              <a:gd name="connsiteY1" fmla="*/ 0 h 5563416"/>
              <a:gd name="connsiteX2" fmla="*/ 4816278 w 6415679"/>
              <a:gd name="connsiteY2" fmla="*/ 0 h 5563416"/>
              <a:gd name="connsiteX3" fmla="*/ 6415679 w 6415679"/>
              <a:gd name="connsiteY3" fmla="*/ 2785718 h 5563416"/>
              <a:gd name="connsiteX4" fmla="*/ 4816278 w 6415679"/>
              <a:gd name="connsiteY4" fmla="*/ 5563416 h 5563416"/>
              <a:gd name="connsiteX5" fmla="*/ 1599402 w 6415679"/>
              <a:gd name="connsiteY5" fmla="*/ 5563416 h 5563416"/>
              <a:gd name="connsiteX6" fmla="*/ 0 w 6415679"/>
              <a:gd name="connsiteY6" fmla="*/ 2785719 h 5563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15679" h="5563416">
                <a:moveTo>
                  <a:pt x="0" y="2785719"/>
                </a:moveTo>
                <a:lnTo>
                  <a:pt x="1599402" y="0"/>
                </a:lnTo>
                <a:lnTo>
                  <a:pt x="4816278" y="0"/>
                </a:lnTo>
                <a:lnTo>
                  <a:pt x="6415679" y="2785718"/>
                </a:lnTo>
                <a:lnTo>
                  <a:pt x="4816278" y="5563416"/>
                </a:lnTo>
                <a:lnTo>
                  <a:pt x="1599402" y="5563416"/>
                </a:lnTo>
                <a:lnTo>
                  <a:pt x="0" y="2785719"/>
                </a:lnTo>
                <a:close/>
              </a:path>
            </a:pathLst>
          </a:custGeom>
          <a:solidFill>
            <a:srgbClr val="E65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1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6"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773078" y="1679957"/>
            <a:ext cx="10645843" cy="3498086"/>
          </a:xfrm>
          <a:prstGeom prst="rect">
            <a:avLst/>
          </a:prstGeom>
        </p:spPr>
        <p:txBody>
          <a:bodyPr/>
          <a:lstStyle>
            <a:lvl1pPr marL="0" indent="0" algn="ctr">
              <a:spcBef>
                <a:spcPts val="100"/>
              </a:spcBef>
              <a:buNone/>
              <a:defRPr sz="5000" b="0">
                <a:solidFill>
                  <a:schemeClr val="tx1"/>
                </a:solidFill>
                <a:latin typeface="Visuelt Pro" panose="020B0503040202040104" pitchFamily="34" charset="0"/>
              </a:defRPr>
            </a:lvl1pPr>
          </a:lstStyle>
          <a:p>
            <a:r>
              <a:rPr lang="es-ES" dirty="0"/>
              <a:t>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a:t>
            </a:r>
          </a:p>
        </p:txBody>
      </p:sp>
    </p:spTree>
    <p:extLst>
      <p:ext uri="{BB962C8B-B14F-4D97-AF65-F5344CB8AC3E}">
        <p14:creationId xmlns:p14="http://schemas.microsoft.com/office/powerpoint/2010/main" val="36881031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EC5A1A76-DED3-E845-BEE2-CEC5330692FA}"/>
              </a:ext>
            </a:extLst>
          </p:cNvPr>
          <p:cNvSpPr/>
          <p:nvPr userDrawn="1"/>
        </p:nvSpPr>
        <p:spPr>
          <a:xfrm>
            <a:off x="6112933" y="-3889"/>
            <a:ext cx="607906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1" name="Marcador de texto 6">
            <a:extLst>
              <a:ext uri="{FF2B5EF4-FFF2-40B4-BE49-F238E27FC236}">
                <a16:creationId xmlns:a16="http://schemas.microsoft.com/office/drawing/2014/main" id="{74E002C9-065A-2745-84D6-F0F746DDFB94}"/>
              </a:ext>
            </a:extLst>
          </p:cNvPr>
          <p:cNvSpPr>
            <a:spLocks noGrp="1"/>
          </p:cNvSpPr>
          <p:nvPr>
            <p:ph type="body" sz="quarter" idx="22" hasCustomPrompt="1"/>
          </p:nvPr>
        </p:nvSpPr>
        <p:spPr>
          <a:xfrm>
            <a:off x="6405396" y="4568825"/>
            <a:ext cx="4715835" cy="1180042"/>
          </a:xfrm>
          <a:prstGeom prst="rect">
            <a:avLst/>
          </a:prstGeom>
        </p:spPr>
        <p:txBody>
          <a:bodyPr/>
          <a:lstStyle>
            <a:lvl1pPr marL="285750" indent="-285750">
              <a:lnSpc>
                <a:spcPct val="100000"/>
              </a:lnSpc>
              <a:spcBef>
                <a:spcPts val="100"/>
              </a:spcBef>
              <a:buClr>
                <a:srgbClr val="E65014"/>
              </a:buClr>
              <a:buFont typeface="Arial" panose="020B0604020202020204" pitchFamily="34" charset="0"/>
              <a:buChar char="•"/>
              <a:defRPr sz="1300">
                <a:solidFill>
                  <a:schemeClr val="tx1"/>
                </a:solidFill>
                <a:latin typeface="Visuelt Pro" panose="020B0503040202040104" pitchFamily="34" charset="0"/>
              </a:defRPr>
            </a:lvl1pPr>
          </a:lstStyle>
          <a:p>
            <a:r>
              <a:rPr lang="es-ES" dirty="0"/>
              <a:t>Lista </a:t>
            </a:r>
            <a:r>
              <a:rPr lang="es-ES" dirty="0" err="1"/>
              <a:t>lorem</a:t>
            </a:r>
            <a:r>
              <a:rPr lang="es-ES" dirty="0"/>
              <a:t> </a:t>
            </a:r>
            <a:r>
              <a:rPr lang="es-ES" dirty="0" err="1"/>
              <a:t>ipsum</a:t>
            </a:r>
            <a:r>
              <a:rPr lang="es-ES" dirty="0"/>
              <a:t>
Lista </a:t>
            </a:r>
            <a:r>
              <a:rPr lang="es-ES" dirty="0" err="1"/>
              <a:t>lorem</a:t>
            </a:r>
            <a:r>
              <a:rPr lang="es-ES" dirty="0"/>
              <a:t> </a:t>
            </a:r>
            <a:r>
              <a:rPr lang="es-ES" dirty="0" err="1"/>
              <a:t>ipsum</a:t>
            </a:r>
            <a:r>
              <a:rPr lang="es-ES" dirty="0"/>
              <a:t> 
Lista </a:t>
            </a:r>
            <a:r>
              <a:rPr lang="es-ES" dirty="0" err="1"/>
              <a:t>lorem</a:t>
            </a:r>
            <a:r>
              <a:rPr lang="es-ES" dirty="0"/>
              <a:t> </a:t>
            </a:r>
            <a:r>
              <a:rPr lang="es-ES" dirty="0" err="1"/>
              <a:t>ipsum</a:t>
            </a:r>
            <a:r>
              <a:rPr lang="es-ES" dirty="0"/>
              <a:t> 
Lista </a:t>
            </a:r>
            <a:r>
              <a:rPr lang="es-ES" dirty="0" err="1"/>
              <a:t>lorem</a:t>
            </a:r>
            <a:r>
              <a:rPr lang="es-ES" dirty="0"/>
              <a:t> </a:t>
            </a:r>
            <a:r>
              <a:rPr lang="es-ES" dirty="0" err="1"/>
              <a:t>ipsum</a:t>
            </a:r>
            <a:r>
              <a:rPr lang="es-ES" dirty="0"/>
              <a:t> 
Lista </a:t>
            </a:r>
            <a:r>
              <a:rPr lang="es-ES" dirty="0" err="1"/>
              <a:t>lorem</a:t>
            </a:r>
            <a:r>
              <a:rPr lang="es-ES" dirty="0"/>
              <a:t> </a:t>
            </a:r>
            <a:r>
              <a:rPr lang="es-ES" dirty="0" err="1"/>
              <a:t>ipsum</a:t>
            </a:r>
            <a:endParaRPr lang="es-ES" dirty="0"/>
          </a:p>
        </p:txBody>
      </p:sp>
      <p:sp>
        <p:nvSpPr>
          <p:cNvPr id="12" name="Marcador de texto 72">
            <a:extLst>
              <a:ext uri="{FF2B5EF4-FFF2-40B4-BE49-F238E27FC236}">
                <a16:creationId xmlns:a16="http://schemas.microsoft.com/office/drawing/2014/main" id="{1386661A-C4BB-9D44-9529-77D39FBB837A}"/>
              </a:ext>
            </a:extLst>
          </p:cNvPr>
          <p:cNvSpPr>
            <a:spLocks noGrp="1"/>
          </p:cNvSpPr>
          <p:nvPr>
            <p:ph type="body" sz="quarter" idx="23" hasCustomPrompt="1"/>
          </p:nvPr>
        </p:nvSpPr>
        <p:spPr>
          <a:xfrm>
            <a:off x="6405396" y="1885739"/>
            <a:ext cx="4721161" cy="342900"/>
          </a:xfrm>
          <a:prstGeom prst="rect">
            <a:avLst/>
          </a:prstGeom>
        </p:spPr>
        <p:txBody>
          <a:bodyPr/>
          <a:lstStyle>
            <a:lvl1pPr marL="0" indent="0">
              <a:spcBef>
                <a:spcPts val="100"/>
              </a:spcBef>
              <a:buNone/>
              <a:defRPr sz="1300" b="1">
                <a:solidFill>
                  <a:srgbClr val="E65014"/>
                </a:solidFill>
                <a:latin typeface="Visuelt Pro" panose="020B0503040202040104" pitchFamily="34" charset="0"/>
              </a:defRPr>
            </a:lvl1pPr>
          </a:lstStyle>
          <a:p>
            <a:r>
              <a:rPr lang="es-ES" dirty="0"/>
              <a:t>Título párrafo</a:t>
            </a:r>
          </a:p>
        </p:txBody>
      </p:sp>
      <p:sp>
        <p:nvSpPr>
          <p:cNvPr id="13" name="Marcador de texto 72">
            <a:extLst>
              <a:ext uri="{FF2B5EF4-FFF2-40B4-BE49-F238E27FC236}">
                <a16:creationId xmlns:a16="http://schemas.microsoft.com/office/drawing/2014/main" id="{4F9B5E30-28D4-134D-ACAF-3A59D70E8EDE}"/>
              </a:ext>
            </a:extLst>
          </p:cNvPr>
          <p:cNvSpPr>
            <a:spLocks noGrp="1"/>
          </p:cNvSpPr>
          <p:nvPr>
            <p:ph type="body" sz="quarter" idx="24" hasCustomPrompt="1"/>
          </p:nvPr>
        </p:nvSpPr>
        <p:spPr>
          <a:xfrm>
            <a:off x="6405396" y="2424903"/>
            <a:ext cx="4721161" cy="1950242"/>
          </a:xfrm>
          <a:prstGeom prst="rect">
            <a:avLst/>
          </a:prstGeom>
        </p:spPr>
        <p:txBody>
          <a:bodyPr/>
          <a:lstStyle>
            <a:lvl1pPr marL="0" indent="0" algn="just">
              <a:spcBef>
                <a:spcPts val="100"/>
              </a:spcBef>
              <a:buNone/>
              <a:defRPr sz="1300" b="0">
                <a:solidFill>
                  <a:schemeClr val="tx1"/>
                </a:solidFill>
                <a:latin typeface="Visuelt Pro" panose="020B0503040202040104" pitchFamily="34" charset="0"/>
              </a:defRPr>
            </a:lvl1pPr>
          </a:lstStyle>
          <a:p>
            <a:r>
              <a:rPr lang="es-ES" dirty="0"/>
              <a:t>Texto pequeño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endParaRPr lang="es-ES" dirty="0"/>
          </a:p>
        </p:txBody>
      </p:sp>
      <p:sp>
        <p:nvSpPr>
          <p:cNvPr id="14" name="Marcador de texto 6">
            <a:extLst>
              <a:ext uri="{FF2B5EF4-FFF2-40B4-BE49-F238E27FC236}">
                <a16:creationId xmlns:a16="http://schemas.microsoft.com/office/drawing/2014/main" id="{373FDF6B-B8DD-3043-9C53-9BC45BEE993B}"/>
              </a:ext>
            </a:extLst>
          </p:cNvPr>
          <p:cNvSpPr>
            <a:spLocks noGrp="1"/>
          </p:cNvSpPr>
          <p:nvPr>
            <p:ph type="body" sz="quarter" idx="16" hasCustomPrompt="1"/>
          </p:nvPr>
        </p:nvSpPr>
        <p:spPr>
          <a:xfrm>
            <a:off x="285089" y="4568825"/>
            <a:ext cx="4688241" cy="1180042"/>
          </a:xfrm>
          <a:prstGeom prst="rect">
            <a:avLst/>
          </a:prstGeom>
        </p:spPr>
        <p:txBody>
          <a:bodyPr/>
          <a:lstStyle>
            <a:lvl1pPr marL="285750" indent="-285750">
              <a:lnSpc>
                <a:spcPct val="100000"/>
              </a:lnSpc>
              <a:spcBef>
                <a:spcPts val="100"/>
              </a:spcBef>
              <a:buClr>
                <a:srgbClr val="E65014"/>
              </a:buClr>
              <a:buFont typeface="Arial" panose="020B0604020202020204" pitchFamily="34" charset="0"/>
              <a:buChar char="•"/>
              <a:defRPr sz="1300">
                <a:solidFill>
                  <a:schemeClr val="tx1"/>
                </a:solidFill>
                <a:latin typeface="Visuelt Pro" panose="020B0503040202040104" pitchFamily="34" charset="0"/>
              </a:defRPr>
            </a:lvl1pPr>
          </a:lstStyle>
          <a:p>
            <a:r>
              <a:rPr lang="es-ES" dirty="0"/>
              <a:t>Lista </a:t>
            </a:r>
            <a:r>
              <a:rPr lang="es-ES" dirty="0" err="1"/>
              <a:t>lorem</a:t>
            </a:r>
            <a:r>
              <a:rPr lang="es-ES" dirty="0"/>
              <a:t> </a:t>
            </a:r>
            <a:r>
              <a:rPr lang="es-ES" dirty="0" err="1"/>
              <a:t>ipsum</a:t>
            </a:r>
            <a:r>
              <a:rPr lang="es-ES" dirty="0"/>
              <a:t>
Lista </a:t>
            </a:r>
            <a:r>
              <a:rPr lang="es-ES" dirty="0" err="1"/>
              <a:t>lorem</a:t>
            </a:r>
            <a:r>
              <a:rPr lang="es-ES" dirty="0"/>
              <a:t> </a:t>
            </a:r>
            <a:r>
              <a:rPr lang="es-ES" dirty="0" err="1"/>
              <a:t>ipsum</a:t>
            </a:r>
            <a:r>
              <a:rPr lang="es-ES" dirty="0"/>
              <a:t> 
Lista </a:t>
            </a:r>
            <a:r>
              <a:rPr lang="es-ES" dirty="0" err="1"/>
              <a:t>lorem</a:t>
            </a:r>
            <a:r>
              <a:rPr lang="es-ES" dirty="0"/>
              <a:t> </a:t>
            </a:r>
            <a:r>
              <a:rPr lang="es-ES" dirty="0" err="1"/>
              <a:t>ipsum</a:t>
            </a:r>
            <a:r>
              <a:rPr lang="es-ES" dirty="0"/>
              <a:t> 
Lista </a:t>
            </a:r>
            <a:r>
              <a:rPr lang="es-ES" dirty="0" err="1"/>
              <a:t>lorem</a:t>
            </a:r>
            <a:r>
              <a:rPr lang="es-ES" dirty="0"/>
              <a:t> </a:t>
            </a:r>
            <a:r>
              <a:rPr lang="es-ES" dirty="0" err="1"/>
              <a:t>ipsum</a:t>
            </a:r>
            <a:r>
              <a:rPr lang="es-ES" dirty="0"/>
              <a:t> 
Lista </a:t>
            </a:r>
            <a:r>
              <a:rPr lang="es-ES" dirty="0" err="1"/>
              <a:t>lorem</a:t>
            </a:r>
            <a:r>
              <a:rPr lang="es-ES" dirty="0"/>
              <a:t> </a:t>
            </a:r>
            <a:r>
              <a:rPr lang="es-ES" dirty="0" err="1"/>
              <a:t>ipsum</a:t>
            </a:r>
            <a:endParaRPr lang="es-ES" dirty="0"/>
          </a:p>
        </p:txBody>
      </p:sp>
      <p:sp>
        <p:nvSpPr>
          <p:cNvPr id="17" name="Marcador de texto 72">
            <a:extLst>
              <a:ext uri="{FF2B5EF4-FFF2-40B4-BE49-F238E27FC236}">
                <a16:creationId xmlns:a16="http://schemas.microsoft.com/office/drawing/2014/main" id="{56DFAD2A-F2E0-F74A-89E8-ECCE98F861E7}"/>
              </a:ext>
            </a:extLst>
          </p:cNvPr>
          <p:cNvSpPr>
            <a:spLocks noGrp="1"/>
          </p:cNvSpPr>
          <p:nvPr>
            <p:ph type="body" sz="quarter" idx="20" hasCustomPrompt="1"/>
          </p:nvPr>
        </p:nvSpPr>
        <p:spPr>
          <a:xfrm>
            <a:off x="285089" y="1885739"/>
            <a:ext cx="4721161" cy="342900"/>
          </a:xfrm>
          <a:prstGeom prst="rect">
            <a:avLst/>
          </a:prstGeom>
        </p:spPr>
        <p:txBody>
          <a:bodyPr/>
          <a:lstStyle>
            <a:lvl1pPr marL="0" indent="0">
              <a:spcBef>
                <a:spcPts val="100"/>
              </a:spcBef>
              <a:buNone/>
              <a:defRPr sz="1300" b="1">
                <a:solidFill>
                  <a:schemeClr val="tx1"/>
                </a:solidFill>
                <a:latin typeface="Visuelt Pro" panose="020B0503040202040104" pitchFamily="34" charset="0"/>
              </a:defRPr>
            </a:lvl1pPr>
          </a:lstStyle>
          <a:p>
            <a:r>
              <a:rPr lang="es-ES" dirty="0"/>
              <a:t>Título párrafo</a:t>
            </a:r>
          </a:p>
        </p:txBody>
      </p:sp>
      <p:sp>
        <p:nvSpPr>
          <p:cNvPr id="18" name="Marcador de texto 72">
            <a:extLst>
              <a:ext uri="{FF2B5EF4-FFF2-40B4-BE49-F238E27FC236}">
                <a16:creationId xmlns:a16="http://schemas.microsoft.com/office/drawing/2014/main" id="{FCAA76A4-2A2C-EE43-9D9B-DF318B0AF223}"/>
              </a:ext>
            </a:extLst>
          </p:cNvPr>
          <p:cNvSpPr>
            <a:spLocks noGrp="1"/>
          </p:cNvSpPr>
          <p:nvPr>
            <p:ph type="body" sz="quarter" idx="21" hasCustomPrompt="1"/>
          </p:nvPr>
        </p:nvSpPr>
        <p:spPr>
          <a:xfrm>
            <a:off x="285090" y="2424903"/>
            <a:ext cx="4693536" cy="1950242"/>
          </a:xfrm>
          <a:prstGeom prst="rect">
            <a:avLst/>
          </a:prstGeom>
        </p:spPr>
        <p:txBody>
          <a:bodyPr/>
          <a:lstStyle>
            <a:lvl1pPr marL="0" indent="0" algn="just">
              <a:spcBef>
                <a:spcPts val="100"/>
              </a:spcBef>
              <a:buNone/>
              <a:defRPr sz="1300" b="0">
                <a:solidFill>
                  <a:schemeClr val="tx1"/>
                </a:solidFill>
                <a:latin typeface="Visuelt Pro" panose="020B0503040202040104" pitchFamily="34" charset="0"/>
              </a:defRPr>
            </a:lvl1pPr>
          </a:lstStyle>
          <a:p>
            <a:r>
              <a:rPr lang="es-ES" dirty="0"/>
              <a:t>Texto pequeño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endParaRPr lang="es-ES" dirty="0"/>
          </a:p>
        </p:txBody>
      </p:sp>
      <p:sp>
        <p:nvSpPr>
          <p:cNvPr id="23"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24"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pic>
        <p:nvPicPr>
          <p:cNvPr id="15" name="Imagen 14">
            <a:extLst>
              <a:ext uri="{FF2B5EF4-FFF2-40B4-BE49-F238E27FC236}">
                <a16:creationId xmlns:a16="http://schemas.microsoft.com/office/drawing/2014/main" id="{054D6626-89B3-4C4C-8784-DAC496715A14}"/>
              </a:ext>
            </a:extLst>
          </p:cNvPr>
          <p:cNvPicPr>
            <a:picLocks noChangeAspect="1"/>
          </p:cNvPicPr>
          <p:nvPr userDrawn="1"/>
        </p:nvPicPr>
        <p:blipFill>
          <a:blip r:embed="rId2"/>
          <a:stretch>
            <a:fillRect/>
          </a:stretch>
        </p:blipFill>
        <p:spPr>
          <a:xfrm>
            <a:off x="10857743" y="126162"/>
            <a:ext cx="1205070" cy="602535"/>
          </a:xfrm>
          <a:prstGeom prst="rect">
            <a:avLst/>
          </a:prstGeom>
        </p:spPr>
      </p:pic>
    </p:spTree>
    <p:extLst>
      <p:ext uri="{BB962C8B-B14F-4D97-AF65-F5344CB8AC3E}">
        <p14:creationId xmlns:p14="http://schemas.microsoft.com/office/powerpoint/2010/main" val="35359393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ítulo destacado con tex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2897313D-C409-674E-8D7C-4BC767F8D450}"/>
              </a:ext>
            </a:extLst>
          </p:cNvPr>
          <p:cNvSpPr/>
          <p:nvPr userDrawn="1"/>
        </p:nvSpPr>
        <p:spPr>
          <a:xfrm>
            <a:off x="3196167" y="524933"/>
            <a:ext cx="5799666" cy="5808134"/>
          </a:xfrm>
          <a:prstGeom prst="rect">
            <a:avLst/>
          </a:prstGeom>
          <a:solidFill>
            <a:srgbClr val="E65014">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1" name="Marcador de texto 25">
            <a:extLst>
              <a:ext uri="{FF2B5EF4-FFF2-40B4-BE49-F238E27FC236}">
                <a16:creationId xmlns:a16="http://schemas.microsoft.com/office/drawing/2014/main" id="{2ECB263B-A541-D54B-9CD6-FDF7BBE2EEB4}"/>
              </a:ext>
            </a:extLst>
          </p:cNvPr>
          <p:cNvSpPr>
            <a:spLocks noGrp="1"/>
          </p:cNvSpPr>
          <p:nvPr>
            <p:ph type="body" sz="quarter" idx="13" hasCustomPrompt="1"/>
          </p:nvPr>
        </p:nvSpPr>
        <p:spPr>
          <a:xfrm>
            <a:off x="3649134" y="1273885"/>
            <a:ext cx="4893732" cy="776858"/>
          </a:xfrm>
          <a:prstGeom prst="rect">
            <a:avLst/>
          </a:prstGeom>
        </p:spPr>
        <p:txBody>
          <a:bodyPr/>
          <a:lstStyle>
            <a:lvl1pPr marL="0" indent="0" algn="ctr">
              <a:buNone/>
              <a:defRPr sz="3100" b="1">
                <a:solidFill>
                  <a:schemeClr val="tx1"/>
                </a:solidFill>
                <a:latin typeface="Visuelt Pro" panose="020B0503040202040104" pitchFamily="34" charset="0"/>
              </a:defRPr>
            </a:lvl1pPr>
          </a:lstStyle>
          <a:p>
            <a:r>
              <a:rPr lang="es-ES" dirty="0"/>
              <a:t>Título destacado</a:t>
            </a:r>
          </a:p>
        </p:txBody>
      </p:sp>
      <p:sp>
        <p:nvSpPr>
          <p:cNvPr id="14"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bg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15"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bg1"/>
                </a:solidFill>
                <a:latin typeface="Visuelt Pro" panose="020B0503040202040104" pitchFamily="34" charset="0"/>
              </a:defRPr>
            </a:lvl1pPr>
          </a:lstStyle>
          <a:p>
            <a:r>
              <a:rPr lang="es-ES" dirty="0"/>
              <a:t>00. Título capítulo</a:t>
            </a:r>
          </a:p>
        </p:txBody>
      </p:sp>
      <p:sp>
        <p:nvSpPr>
          <p:cNvPr id="9"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3641125" y="2633133"/>
            <a:ext cx="4901742" cy="2514600"/>
          </a:xfrm>
          <a:prstGeom prst="rect">
            <a:avLst/>
          </a:prstGeom>
        </p:spPr>
        <p:txBody>
          <a:bodyPr/>
          <a:lstStyle>
            <a:lvl1pPr marL="0" indent="0" algn="ctr">
              <a:spcBef>
                <a:spcPts val="100"/>
              </a:spcBef>
              <a:buNone/>
              <a:defRPr sz="1800" b="0">
                <a:solidFill>
                  <a:schemeClr val="tx1"/>
                </a:solidFill>
                <a:latin typeface="Visuelt Pro" panose="020B0503040202040104" pitchFamily="34" charset="0"/>
              </a:defRPr>
            </a:lvl1pPr>
          </a:lstStyle>
          <a:p>
            <a:r>
              <a:rPr lang="es-ES" dirty="0"/>
              <a:t>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destacat</a:t>
            </a:r>
            <a:r>
              <a:rPr lang="es-ES" dirty="0"/>
              <a:t> magna </a:t>
            </a:r>
            <a:r>
              <a:rPr lang="es-ES" dirty="0" err="1"/>
              <a:t>aliquam</a:t>
            </a:r>
            <a:r>
              <a:rPr lang="es-ES" dirty="0"/>
              <a:t> </a:t>
            </a:r>
            <a:r>
              <a:rPr lang="es-ES" dirty="0" err="1"/>
              <a:t>erat</a:t>
            </a:r>
            <a:r>
              <a:rPr lang="es-ES" dirty="0"/>
              <a:t> </a:t>
            </a:r>
            <a:r>
              <a:rPr lang="es-ES" dirty="0" err="1"/>
              <a:t>volutpat</a:t>
            </a:r>
            <a:r>
              <a:rPr lang="es-ES" dirty="0"/>
              <a:t>. 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destacat</a:t>
            </a:r>
            <a:r>
              <a:rPr lang="es-ES" dirty="0"/>
              <a:t> magna </a:t>
            </a:r>
            <a:r>
              <a:rPr lang="es-ES" dirty="0" err="1"/>
              <a:t>aliquam</a:t>
            </a:r>
            <a:r>
              <a:rPr lang="es-ES" dirty="0"/>
              <a:t> </a:t>
            </a:r>
            <a:r>
              <a:rPr lang="es-ES" dirty="0" err="1"/>
              <a:t>erat</a:t>
            </a:r>
            <a:r>
              <a:rPr lang="es-ES" dirty="0"/>
              <a:t> </a:t>
            </a:r>
            <a:r>
              <a:rPr lang="es-ES" dirty="0" err="1"/>
              <a:t>volutpatTexto</a:t>
            </a:r>
            <a:r>
              <a:rPr lang="es-ES" dirty="0"/>
              <a:t>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a:t>
            </a:r>
          </a:p>
        </p:txBody>
      </p:sp>
    </p:spTree>
    <p:extLst>
      <p:ext uri="{BB962C8B-B14F-4D97-AF65-F5344CB8AC3E}">
        <p14:creationId xmlns:p14="http://schemas.microsoft.com/office/powerpoint/2010/main" val="17676820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ítulo destacado con texto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Elipse 16">
            <a:extLst>
              <a:ext uri="{FF2B5EF4-FFF2-40B4-BE49-F238E27FC236}">
                <a16:creationId xmlns:a16="http://schemas.microsoft.com/office/drawing/2014/main" id="{91FC3F3F-F160-B047-9B23-EFEBBA6A3599}"/>
              </a:ext>
            </a:extLst>
          </p:cNvPr>
          <p:cNvSpPr/>
          <p:nvPr userDrawn="1"/>
        </p:nvSpPr>
        <p:spPr>
          <a:xfrm>
            <a:off x="3138309" y="524933"/>
            <a:ext cx="5915383" cy="5808134"/>
          </a:xfrm>
          <a:prstGeom prst="ellipse">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170">
              <a:defRPr sz="1800">
                <a:latin typeface="+mn-lt"/>
                <a:ea typeface="+mn-ea"/>
                <a:cs typeface="+mn-cs"/>
                <a:sym typeface="Brown-Light"/>
              </a:defRPr>
            </a:pPr>
            <a:endParaRPr lang="es-ES" dirty="0">
              <a:solidFill>
                <a:srgbClr val="E65014"/>
              </a:solidFill>
              <a:latin typeface="Visuelt Pro" panose="020B0503040202040104"/>
            </a:endParaRPr>
          </a:p>
        </p:txBody>
      </p:sp>
      <p:sp>
        <p:nvSpPr>
          <p:cNvPr id="11" name="Marcador de texto 25">
            <a:extLst>
              <a:ext uri="{FF2B5EF4-FFF2-40B4-BE49-F238E27FC236}">
                <a16:creationId xmlns:a16="http://schemas.microsoft.com/office/drawing/2014/main" id="{2ECB263B-A541-D54B-9CD6-FDF7BBE2EEB4}"/>
              </a:ext>
            </a:extLst>
          </p:cNvPr>
          <p:cNvSpPr>
            <a:spLocks noGrp="1"/>
          </p:cNvSpPr>
          <p:nvPr>
            <p:ph type="body" sz="quarter" idx="13" hasCustomPrompt="1"/>
          </p:nvPr>
        </p:nvSpPr>
        <p:spPr>
          <a:xfrm>
            <a:off x="3649134" y="1273885"/>
            <a:ext cx="4893732" cy="776858"/>
          </a:xfrm>
          <a:prstGeom prst="rect">
            <a:avLst/>
          </a:prstGeom>
        </p:spPr>
        <p:txBody>
          <a:bodyPr/>
          <a:lstStyle>
            <a:lvl1pPr marL="0" indent="0" algn="ctr">
              <a:buNone/>
              <a:defRPr sz="3100" b="1">
                <a:solidFill>
                  <a:schemeClr val="bg1"/>
                </a:solidFill>
                <a:latin typeface="Visuelt Pro" panose="020B0503040202040104" pitchFamily="34" charset="0"/>
              </a:defRPr>
            </a:lvl1pPr>
          </a:lstStyle>
          <a:p>
            <a:r>
              <a:rPr lang="es-ES" dirty="0"/>
              <a:t>Título destacado</a:t>
            </a:r>
          </a:p>
        </p:txBody>
      </p:sp>
      <p:sp>
        <p:nvSpPr>
          <p:cNvPr id="14"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bg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15"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bg1"/>
                </a:solidFill>
                <a:latin typeface="Visuelt Pro" panose="020B0503040202040104" pitchFamily="34" charset="0"/>
              </a:defRPr>
            </a:lvl1pPr>
          </a:lstStyle>
          <a:p>
            <a:r>
              <a:rPr lang="es-ES" dirty="0"/>
              <a:t>00. Título capítulo</a:t>
            </a:r>
          </a:p>
        </p:txBody>
      </p:sp>
      <p:sp>
        <p:nvSpPr>
          <p:cNvPr id="7"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3641125" y="2633133"/>
            <a:ext cx="4901742" cy="2514600"/>
          </a:xfrm>
          <a:prstGeom prst="rect">
            <a:avLst/>
          </a:prstGeom>
        </p:spPr>
        <p:txBody>
          <a:bodyPr/>
          <a:lstStyle>
            <a:lvl1pPr marL="0" indent="0" algn="ctr">
              <a:spcBef>
                <a:spcPts val="100"/>
              </a:spcBef>
              <a:buNone/>
              <a:defRPr sz="1800" b="0">
                <a:solidFill>
                  <a:schemeClr val="bg1"/>
                </a:solidFill>
                <a:latin typeface="Visuelt Pro" panose="020B0503040202040104" pitchFamily="34" charset="0"/>
              </a:defRPr>
            </a:lvl1pPr>
          </a:lstStyle>
          <a:p>
            <a:r>
              <a:rPr lang="es-ES" dirty="0"/>
              <a:t>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destacat</a:t>
            </a:r>
            <a:r>
              <a:rPr lang="es-ES" dirty="0"/>
              <a:t> magna </a:t>
            </a:r>
            <a:r>
              <a:rPr lang="es-ES" dirty="0" err="1"/>
              <a:t>aliquam</a:t>
            </a:r>
            <a:r>
              <a:rPr lang="es-ES" dirty="0"/>
              <a:t> </a:t>
            </a:r>
            <a:r>
              <a:rPr lang="es-ES" dirty="0" err="1"/>
              <a:t>erat</a:t>
            </a:r>
            <a:r>
              <a:rPr lang="es-ES" dirty="0"/>
              <a:t> </a:t>
            </a:r>
            <a:r>
              <a:rPr lang="es-ES" dirty="0" err="1"/>
              <a:t>volutpat</a:t>
            </a:r>
            <a:r>
              <a:rPr lang="es-ES" dirty="0"/>
              <a:t>. 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destacat</a:t>
            </a:r>
            <a:r>
              <a:rPr lang="es-ES" dirty="0"/>
              <a:t> magna </a:t>
            </a:r>
            <a:r>
              <a:rPr lang="es-ES" dirty="0" err="1"/>
              <a:t>aliquam</a:t>
            </a:r>
            <a:r>
              <a:rPr lang="es-ES" dirty="0"/>
              <a:t> </a:t>
            </a:r>
            <a:r>
              <a:rPr lang="es-ES" dirty="0" err="1"/>
              <a:t>erat</a:t>
            </a:r>
            <a:r>
              <a:rPr lang="es-ES" dirty="0"/>
              <a:t> </a:t>
            </a:r>
            <a:r>
              <a:rPr lang="es-ES" dirty="0" err="1"/>
              <a:t>volutpatTexto</a:t>
            </a:r>
            <a:r>
              <a:rPr lang="es-ES" dirty="0"/>
              <a:t>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a:t>
            </a:r>
          </a:p>
        </p:txBody>
      </p:sp>
    </p:spTree>
    <p:extLst>
      <p:ext uri="{BB962C8B-B14F-4D97-AF65-F5344CB8AC3E}">
        <p14:creationId xmlns:p14="http://schemas.microsoft.com/office/powerpoint/2010/main" val="33894466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ítulo destacado con texto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Rombo 15"/>
          <p:cNvSpPr/>
          <p:nvPr userDrawn="1"/>
        </p:nvSpPr>
        <p:spPr>
          <a:xfrm>
            <a:off x="3173778" y="506778"/>
            <a:ext cx="5844444" cy="5844444"/>
          </a:xfrm>
          <a:prstGeom prst="diamond">
            <a:avLst/>
          </a:prstGeom>
          <a:solidFill>
            <a:srgbClr val="E65014">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Marcador de texto 25">
            <a:extLst>
              <a:ext uri="{FF2B5EF4-FFF2-40B4-BE49-F238E27FC236}">
                <a16:creationId xmlns:a16="http://schemas.microsoft.com/office/drawing/2014/main" id="{2ECB263B-A541-D54B-9CD6-FDF7BBE2EEB4}"/>
              </a:ext>
            </a:extLst>
          </p:cNvPr>
          <p:cNvSpPr>
            <a:spLocks noGrp="1"/>
          </p:cNvSpPr>
          <p:nvPr>
            <p:ph type="body" sz="quarter" idx="13" hasCustomPrompt="1"/>
          </p:nvPr>
        </p:nvSpPr>
        <p:spPr>
          <a:xfrm>
            <a:off x="3649134" y="1273885"/>
            <a:ext cx="4893732" cy="776858"/>
          </a:xfrm>
          <a:prstGeom prst="rect">
            <a:avLst/>
          </a:prstGeom>
        </p:spPr>
        <p:txBody>
          <a:bodyPr/>
          <a:lstStyle>
            <a:lvl1pPr marL="0" indent="0" algn="ctr">
              <a:buNone/>
              <a:defRPr sz="3100" b="1">
                <a:solidFill>
                  <a:schemeClr val="tx1"/>
                </a:solidFill>
                <a:latin typeface="Visuelt Pro" panose="020B0503040202040104" pitchFamily="34" charset="0"/>
              </a:defRPr>
            </a:lvl1pPr>
          </a:lstStyle>
          <a:p>
            <a:r>
              <a:rPr lang="es-ES" dirty="0"/>
              <a:t>Título destacado</a:t>
            </a:r>
          </a:p>
        </p:txBody>
      </p:sp>
      <p:sp>
        <p:nvSpPr>
          <p:cNvPr id="14"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bg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15"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bg1"/>
                </a:solidFill>
                <a:latin typeface="Visuelt Pro" panose="020B0503040202040104" pitchFamily="34" charset="0"/>
              </a:defRPr>
            </a:lvl1pPr>
          </a:lstStyle>
          <a:p>
            <a:r>
              <a:rPr lang="es-ES" dirty="0"/>
              <a:t>00. Título capítulo</a:t>
            </a:r>
          </a:p>
        </p:txBody>
      </p:sp>
      <p:sp>
        <p:nvSpPr>
          <p:cNvPr id="7"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3641125" y="2633133"/>
            <a:ext cx="4901742" cy="2514600"/>
          </a:xfrm>
          <a:prstGeom prst="rect">
            <a:avLst/>
          </a:prstGeom>
        </p:spPr>
        <p:txBody>
          <a:bodyPr/>
          <a:lstStyle>
            <a:lvl1pPr marL="0" indent="0" algn="ctr">
              <a:spcBef>
                <a:spcPts val="100"/>
              </a:spcBef>
              <a:buNone/>
              <a:defRPr sz="1800" b="0">
                <a:solidFill>
                  <a:schemeClr val="tx1"/>
                </a:solidFill>
                <a:latin typeface="Visuelt Pro" panose="020B0503040202040104" pitchFamily="34" charset="0"/>
              </a:defRPr>
            </a:lvl1pPr>
          </a:lstStyle>
          <a:p>
            <a:r>
              <a:rPr lang="es-ES" dirty="0"/>
              <a:t>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destacat</a:t>
            </a:r>
            <a:r>
              <a:rPr lang="es-ES" dirty="0"/>
              <a:t> magna </a:t>
            </a:r>
            <a:r>
              <a:rPr lang="es-ES" dirty="0" err="1"/>
              <a:t>aliquam</a:t>
            </a:r>
            <a:r>
              <a:rPr lang="es-ES" dirty="0"/>
              <a:t> </a:t>
            </a:r>
            <a:r>
              <a:rPr lang="es-ES" dirty="0" err="1"/>
              <a:t>erat</a:t>
            </a:r>
            <a:r>
              <a:rPr lang="es-ES" dirty="0"/>
              <a:t> </a:t>
            </a:r>
            <a:r>
              <a:rPr lang="es-ES" dirty="0" err="1"/>
              <a:t>volutpat</a:t>
            </a:r>
            <a:r>
              <a:rPr lang="es-ES" dirty="0"/>
              <a:t>. 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destacat</a:t>
            </a:r>
            <a:r>
              <a:rPr lang="es-ES" dirty="0"/>
              <a:t> magna </a:t>
            </a:r>
            <a:r>
              <a:rPr lang="es-ES" dirty="0" err="1"/>
              <a:t>aliquam</a:t>
            </a:r>
            <a:r>
              <a:rPr lang="es-ES" dirty="0"/>
              <a:t> </a:t>
            </a:r>
            <a:r>
              <a:rPr lang="es-ES" dirty="0" err="1"/>
              <a:t>erat</a:t>
            </a:r>
            <a:r>
              <a:rPr lang="es-ES" dirty="0"/>
              <a:t> </a:t>
            </a:r>
            <a:r>
              <a:rPr lang="es-ES" dirty="0" err="1"/>
              <a:t>volutpatTexto</a:t>
            </a:r>
            <a:r>
              <a:rPr lang="es-ES" dirty="0"/>
              <a:t>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a:t>
            </a:r>
          </a:p>
        </p:txBody>
      </p:sp>
    </p:spTree>
    <p:extLst>
      <p:ext uri="{BB962C8B-B14F-4D97-AF65-F5344CB8AC3E}">
        <p14:creationId xmlns:p14="http://schemas.microsoft.com/office/powerpoint/2010/main" val="2049752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Índice">
    <p:spTree>
      <p:nvGrpSpPr>
        <p:cNvPr id="1" name=""/>
        <p:cNvGrpSpPr/>
        <p:nvPr/>
      </p:nvGrpSpPr>
      <p:grpSpPr>
        <a:xfrm>
          <a:off x="0" y="0"/>
          <a:ext cx="0" cy="0"/>
          <a:chOff x="0" y="0"/>
          <a:chExt cx="0" cy="0"/>
        </a:xfrm>
      </p:grpSpPr>
      <p:grpSp>
        <p:nvGrpSpPr>
          <p:cNvPr id="5" name="Grupo 4"/>
          <p:cNvGrpSpPr/>
          <p:nvPr userDrawn="1"/>
        </p:nvGrpSpPr>
        <p:grpSpPr>
          <a:xfrm>
            <a:off x="-435397" y="2092493"/>
            <a:ext cx="12010922" cy="2673014"/>
            <a:chOff x="-376518" y="2071908"/>
            <a:chExt cx="12010922" cy="2673014"/>
          </a:xfrm>
        </p:grpSpPr>
        <p:sp>
          <p:nvSpPr>
            <p:cNvPr id="6" name="Triángulo isósceles 5"/>
            <p:cNvSpPr/>
            <p:nvPr/>
          </p:nvSpPr>
          <p:spPr>
            <a:xfrm rot="19800000">
              <a:off x="-376518" y="2124867"/>
              <a:ext cx="3025588" cy="2608266"/>
            </a:xfrm>
            <a:prstGeom prst="triangle">
              <a:avLst/>
            </a:prstGeom>
            <a:solidFill>
              <a:srgbClr val="E65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Triángulo isósceles 6"/>
            <p:cNvSpPr/>
            <p:nvPr/>
          </p:nvSpPr>
          <p:spPr>
            <a:xfrm rot="19800000">
              <a:off x="2618593" y="2136656"/>
              <a:ext cx="3025588" cy="2608266"/>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Triángulo isósceles 7"/>
            <p:cNvSpPr/>
            <p:nvPr/>
          </p:nvSpPr>
          <p:spPr>
            <a:xfrm rot="19800000">
              <a:off x="5613706" y="2124867"/>
              <a:ext cx="3025588" cy="2608266"/>
            </a:xfrm>
            <a:prstGeom prst="triangle">
              <a:avLst/>
            </a:prstGeom>
            <a:solidFill>
              <a:srgbClr val="E65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Triángulo isósceles 8"/>
            <p:cNvSpPr/>
            <p:nvPr/>
          </p:nvSpPr>
          <p:spPr>
            <a:xfrm rot="19800000">
              <a:off x="8608816" y="2071908"/>
              <a:ext cx="3025588" cy="2608266"/>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8377989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ítulo destacado con texto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Hexágono 8">
            <a:extLst>
              <a:ext uri="{FF2B5EF4-FFF2-40B4-BE49-F238E27FC236}">
                <a16:creationId xmlns:a16="http://schemas.microsoft.com/office/drawing/2014/main" id="{E7FB3B77-C6E7-694D-B639-9EE4807FD8AE}"/>
              </a:ext>
            </a:extLst>
          </p:cNvPr>
          <p:cNvSpPr/>
          <p:nvPr userDrawn="1"/>
        </p:nvSpPr>
        <p:spPr>
          <a:xfrm>
            <a:off x="2798442" y="586277"/>
            <a:ext cx="6595117" cy="5685446"/>
          </a:xfrm>
          <a:prstGeom prst="hexagon">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3641125" y="2633133"/>
            <a:ext cx="4901742" cy="2514600"/>
          </a:xfrm>
          <a:prstGeom prst="rect">
            <a:avLst/>
          </a:prstGeom>
        </p:spPr>
        <p:txBody>
          <a:bodyPr/>
          <a:lstStyle>
            <a:lvl1pPr marL="0" indent="0" algn="ctr">
              <a:spcBef>
                <a:spcPts val="100"/>
              </a:spcBef>
              <a:buNone/>
              <a:defRPr sz="1800" b="0">
                <a:solidFill>
                  <a:schemeClr val="bg1"/>
                </a:solidFill>
                <a:latin typeface="Visuelt Pro" panose="020B0503040202040104" pitchFamily="34" charset="0"/>
              </a:defRPr>
            </a:lvl1pPr>
          </a:lstStyle>
          <a:p>
            <a:r>
              <a:rPr lang="es-ES" dirty="0"/>
              <a:t>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destacat</a:t>
            </a:r>
            <a:r>
              <a:rPr lang="es-ES" dirty="0"/>
              <a:t> magna </a:t>
            </a:r>
            <a:r>
              <a:rPr lang="es-ES" dirty="0" err="1"/>
              <a:t>aliquam</a:t>
            </a:r>
            <a:r>
              <a:rPr lang="es-ES" dirty="0"/>
              <a:t> </a:t>
            </a:r>
            <a:r>
              <a:rPr lang="es-ES" dirty="0" err="1"/>
              <a:t>erat</a:t>
            </a:r>
            <a:r>
              <a:rPr lang="es-ES" dirty="0"/>
              <a:t> </a:t>
            </a:r>
            <a:r>
              <a:rPr lang="es-ES" dirty="0" err="1"/>
              <a:t>volutpat</a:t>
            </a:r>
            <a:r>
              <a:rPr lang="es-ES" dirty="0"/>
              <a:t>. Texto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destacat</a:t>
            </a:r>
            <a:r>
              <a:rPr lang="es-ES" dirty="0"/>
              <a:t> magna </a:t>
            </a:r>
            <a:r>
              <a:rPr lang="es-ES" dirty="0" err="1"/>
              <a:t>aliquam</a:t>
            </a:r>
            <a:r>
              <a:rPr lang="es-ES" dirty="0"/>
              <a:t> </a:t>
            </a:r>
            <a:r>
              <a:rPr lang="es-ES" dirty="0" err="1"/>
              <a:t>erat</a:t>
            </a:r>
            <a:r>
              <a:rPr lang="es-ES" dirty="0"/>
              <a:t> </a:t>
            </a:r>
            <a:r>
              <a:rPr lang="es-ES" dirty="0" err="1"/>
              <a:t>volutpatTexto</a:t>
            </a:r>
            <a:r>
              <a:rPr lang="es-ES" dirty="0"/>
              <a:t> destacado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a:t>
            </a:r>
          </a:p>
        </p:txBody>
      </p:sp>
      <p:sp>
        <p:nvSpPr>
          <p:cNvPr id="11" name="Marcador de texto 25">
            <a:extLst>
              <a:ext uri="{FF2B5EF4-FFF2-40B4-BE49-F238E27FC236}">
                <a16:creationId xmlns:a16="http://schemas.microsoft.com/office/drawing/2014/main" id="{2ECB263B-A541-D54B-9CD6-FDF7BBE2EEB4}"/>
              </a:ext>
            </a:extLst>
          </p:cNvPr>
          <p:cNvSpPr>
            <a:spLocks noGrp="1"/>
          </p:cNvSpPr>
          <p:nvPr>
            <p:ph type="body" sz="quarter" idx="13" hasCustomPrompt="1"/>
          </p:nvPr>
        </p:nvSpPr>
        <p:spPr>
          <a:xfrm>
            <a:off x="3649134" y="1273885"/>
            <a:ext cx="4893732" cy="776858"/>
          </a:xfrm>
          <a:prstGeom prst="rect">
            <a:avLst/>
          </a:prstGeom>
        </p:spPr>
        <p:txBody>
          <a:bodyPr/>
          <a:lstStyle>
            <a:lvl1pPr marL="0" indent="0" algn="ctr">
              <a:buNone/>
              <a:defRPr sz="3100" b="1">
                <a:solidFill>
                  <a:schemeClr val="bg1"/>
                </a:solidFill>
                <a:latin typeface="Visuelt Pro" panose="020B0503040202040104" pitchFamily="34" charset="0"/>
              </a:defRPr>
            </a:lvl1pPr>
          </a:lstStyle>
          <a:p>
            <a:r>
              <a:rPr lang="es-ES" dirty="0"/>
              <a:t>Título destacado</a:t>
            </a:r>
          </a:p>
        </p:txBody>
      </p:sp>
      <p:sp>
        <p:nvSpPr>
          <p:cNvPr id="14"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bg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15"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bg1"/>
                </a:solidFill>
                <a:latin typeface="Visuelt Pro" panose="020B0503040202040104" pitchFamily="34" charset="0"/>
              </a:defRPr>
            </a:lvl1pPr>
          </a:lstStyle>
          <a:p>
            <a:r>
              <a:rPr lang="es-ES" dirty="0"/>
              <a:t>00. Título capítulo</a:t>
            </a:r>
          </a:p>
        </p:txBody>
      </p:sp>
    </p:spTree>
    <p:extLst>
      <p:ext uri="{BB962C8B-B14F-4D97-AF65-F5344CB8AC3E}">
        <p14:creationId xmlns:p14="http://schemas.microsoft.com/office/powerpoint/2010/main" val="9411877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o izq - Foto der">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F3D64029-0A92-204A-87B9-1FB3C47A287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23"/>
          <a:stretch/>
        </p:blipFill>
        <p:spPr>
          <a:xfrm>
            <a:off x="6597748" y="0"/>
            <a:ext cx="5615684" cy="6866467"/>
          </a:xfrm>
          <a:prstGeom prst="rect">
            <a:avLst/>
          </a:prstGeom>
        </p:spPr>
      </p:pic>
      <p:sp>
        <p:nvSpPr>
          <p:cNvPr id="8" name="Marcador de texto 25">
            <a:extLst>
              <a:ext uri="{FF2B5EF4-FFF2-40B4-BE49-F238E27FC236}">
                <a16:creationId xmlns:a16="http://schemas.microsoft.com/office/drawing/2014/main" id="{2BDFDAE8-4D7D-7C40-93DC-38873B97E92C}"/>
              </a:ext>
            </a:extLst>
          </p:cNvPr>
          <p:cNvSpPr>
            <a:spLocks noGrp="1"/>
          </p:cNvSpPr>
          <p:nvPr>
            <p:ph type="body" sz="quarter" idx="20" hasCustomPrompt="1"/>
          </p:nvPr>
        </p:nvSpPr>
        <p:spPr>
          <a:xfrm>
            <a:off x="257465" y="1903855"/>
            <a:ext cx="5520002" cy="1047775"/>
          </a:xfrm>
          <a:prstGeom prst="rect">
            <a:avLst/>
          </a:prstGeom>
        </p:spPr>
        <p:txBody>
          <a:bodyPr/>
          <a:lstStyle>
            <a:lvl1pPr marL="0" indent="0">
              <a:buNone/>
              <a:defRPr sz="6500" b="1">
                <a:solidFill>
                  <a:schemeClr val="tx1"/>
                </a:solidFill>
                <a:latin typeface="Visuelt Pro" panose="020B0503040202040104" pitchFamily="34" charset="0"/>
              </a:defRPr>
            </a:lvl1pPr>
          </a:lstStyle>
          <a:p>
            <a:r>
              <a:rPr lang="es-ES" dirty="0"/>
              <a:t>DESTACADO</a:t>
            </a:r>
          </a:p>
        </p:txBody>
      </p:sp>
      <p:sp>
        <p:nvSpPr>
          <p:cNvPr id="9" name="Marcador de texto 72">
            <a:extLst>
              <a:ext uri="{FF2B5EF4-FFF2-40B4-BE49-F238E27FC236}">
                <a16:creationId xmlns:a16="http://schemas.microsoft.com/office/drawing/2014/main" id="{7C4D0A1A-0C45-AC42-8BF1-9C0585D4429E}"/>
              </a:ext>
            </a:extLst>
          </p:cNvPr>
          <p:cNvSpPr>
            <a:spLocks noGrp="1"/>
          </p:cNvSpPr>
          <p:nvPr>
            <p:ph type="body" sz="quarter" idx="21" hasCustomPrompt="1"/>
          </p:nvPr>
        </p:nvSpPr>
        <p:spPr>
          <a:xfrm>
            <a:off x="259176" y="3346065"/>
            <a:ext cx="5543328" cy="1950242"/>
          </a:xfrm>
          <a:prstGeom prst="rect">
            <a:avLst/>
          </a:prstGeom>
        </p:spPr>
        <p:txBody>
          <a:bodyPr/>
          <a:lstStyle>
            <a:lvl1pPr marL="0" indent="0" algn="just">
              <a:spcBef>
                <a:spcPts val="100"/>
              </a:spcBef>
              <a:buNone/>
              <a:defRPr sz="1300" b="0">
                <a:latin typeface="Visuelt Pro" panose="020B0503040202040104" pitchFamily="34" charset="0"/>
              </a:defRPr>
            </a:lvl1pPr>
          </a:lstStyle>
          <a:p>
            <a:r>
              <a:rPr lang="es-ES" dirty="0"/>
              <a:t>Texto pequeño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endParaRPr lang="es-ES" dirty="0"/>
          </a:p>
        </p:txBody>
      </p:sp>
      <p:pic>
        <p:nvPicPr>
          <p:cNvPr id="11" name="Imagen 10">
            <a:extLst>
              <a:ext uri="{FF2B5EF4-FFF2-40B4-BE49-F238E27FC236}">
                <a16:creationId xmlns:a16="http://schemas.microsoft.com/office/drawing/2014/main" id="{054D6626-89B3-4C4C-8784-DAC496715A14}"/>
              </a:ext>
            </a:extLst>
          </p:cNvPr>
          <p:cNvPicPr>
            <a:picLocks noChangeAspect="1"/>
          </p:cNvPicPr>
          <p:nvPr userDrawn="1"/>
        </p:nvPicPr>
        <p:blipFill>
          <a:blip r:embed="rId3"/>
          <a:stretch>
            <a:fillRect/>
          </a:stretch>
        </p:blipFill>
        <p:spPr>
          <a:xfrm>
            <a:off x="10857743" y="126162"/>
            <a:ext cx="1205070" cy="602535"/>
          </a:xfrm>
          <a:prstGeom prst="rect">
            <a:avLst/>
          </a:prstGeom>
        </p:spPr>
      </p:pic>
      <p:sp>
        <p:nvSpPr>
          <p:cNvPr id="12"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13"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Tree>
    <p:extLst>
      <p:ext uri="{BB962C8B-B14F-4D97-AF65-F5344CB8AC3E}">
        <p14:creationId xmlns:p14="http://schemas.microsoft.com/office/powerpoint/2010/main" val="5480239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o izq - Foto der 2">
    <p:spTree>
      <p:nvGrpSpPr>
        <p:cNvPr id="1" name=""/>
        <p:cNvGrpSpPr/>
        <p:nvPr/>
      </p:nvGrpSpPr>
      <p:grpSpPr>
        <a:xfrm>
          <a:off x="0" y="0"/>
          <a:ext cx="0" cy="0"/>
          <a:chOff x="0" y="0"/>
          <a:chExt cx="0" cy="0"/>
        </a:xfrm>
      </p:grpSpPr>
      <p:sp>
        <p:nvSpPr>
          <p:cNvPr id="7" name="Marcador de posición de imagen 5">
            <a:extLst>
              <a:ext uri="{FF2B5EF4-FFF2-40B4-BE49-F238E27FC236}">
                <a16:creationId xmlns:a16="http://schemas.microsoft.com/office/drawing/2014/main" id="{4600176F-A67F-1C4F-9B01-19EF39884E34}"/>
              </a:ext>
            </a:extLst>
          </p:cNvPr>
          <p:cNvSpPr>
            <a:spLocks noGrp="1"/>
          </p:cNvSpPr>
          <p:nvPr>
            <p:ph type="pic" sz="quarter" idx="22"/>
          </p:nvPr>
        </p:nvSpPr>
        <p:spPr>
          <a:xfrm>
            <a:off x="6602413" y="-1"/>
            <a:ext cx="5589587" cy="6866467"/>
          </a:xfrm>
          <a:prstGeom prst="rect">
            <a:avLst/>
          </a:prstGeom>
        </p:spPr>
        <p:txBody>
          <a:bodyPr/>
          <a:lstStyle>
            <a:lvl1pPr>
              <a:defRPr>
                <a:latin typeface="Visuelt Pro" panose="020B0503040202040104" pitchFamily="34" charset="0"/>
              </a:defRPr>
            </a:lvl1pPr>
          </a:lstStyle>
          <a:p>
            <a:endParaRPr lang="es-ES"/>
          </a:p>
        </p:txBody>
      </p:sp>
      <p:sp>
        <p:nvSpPr>
          <p:cNvPr id="10" name="Marcador de texto 25">
            <a:extLst>
              <a:ext uri="{FF2B5EF4-FFF2-40B4-BE49-F238E27FC236}">
                <a16:creationId xmlns:a16="http://schemas.microsoft.com/office/drawing/2014/main" id="{70C6720C-1511-414A-BF90-FDBD2BE05AB9}"/>
              </a:ext>
            </a:extLst>
          </p:cNvPr>
          <p:cNvSpPr>
            <a:spLocks noGrp="1"/>
          </p:cNvSpPr>
          <p:nvPr>
            <p:ph type="body" sz="quarter" idx="20" hasCustomPrompt="1"/>
          </p:nvPr>
        </p:nvSpPr>
        <p:spPr>
          <a:xfrm>
            <a:off x="257465" y="1903855"/>
            <a:ext cx="5520002" cy="1047775"/>
          </a:xfrm>
          <a:prstGeom prst="rect">
            <a:avLst/>
          </a:prstGeom>
        </p:spPr>
        <p:txBody>
          <a:bodyPr/>
          <a:lstStyle>
            <a:lvl1pPr marL="0" indent="0">
              <a:buNone/>
              <a:defRPr sz="6500" b="1">
                <a:solidFill>
                  <a:schemeClr val="tx1"/>
                </a:solidFill>
                <a:latin typeface="Visuelt Pro" panose="020B0503040202040104" pitchFamily="34" charset="0"/>
              </a:defRPr>
            </a:lvl1pPr>
          </a:lstStyle>
          <a:p>
            <a:r>
              <a:rPr lang="es-ES" dirty="0"/>
              <a:t>DESTACADO</a:t>
            </a:r>
          </a:p>
        </p:txBody>
      </p:sp>
      <p:sp>
        <p:nvSpPr>
          <p:cNvPr id="11" name="Marcador de texto 72">
            <a:extLst>
              <a:ext uri="{FF2B5EF4-FFF2-40B4-BE49-F238E27FC236}">
                <a16:creationId xmlns:a16="http://schemas.microsoft.com/office/drawing/2014/main" id="{2AE5EEC3-1C8B-8F4C-B9D9-E28B6D88EA3F}"/>
              </a:ext>
            </a:extLst>
          </p:cNvPr>
          <p:cNvSpPr>
            <a:spLocks noGrp="1"/>
          </p:cNvSpPr>
          <p:nvPr>
            <p:ph type="body" sz="quarter" idx="21" hasCustomPrompt="1"/>
          </p:nvPr>
        </p:nvSpPr>
        <p:spPr>
          <a:xfrm>
            <a:off x="259176" y="3346065"/>
            <a:ext cx="5543328" cy="1950242"/>
          </a:xfrm>
          <a:prstGeom prst="rect">
            <a:avLst/>
          </a:prstGeom>
        </p:spPr>
        <p:txBody>
          <a:bodyPr/>
          <a:lstStyle>
            <a:lvl1pPr marL="0" indent="0" algn="just">
              <a:spcBef>
                <a:spcPts val="100"/>
              </a:spcBef>
              <a:buNone/>
              <a:defRPr sz="1600" b="0">
                <a:latin typeface="Visuelt Pro" panose="020B0503040202040104" pitchFamily="34" charset="0"/>
              </a:defRPr>
            </a:lvl1pPr>
          </a:lstStyle>
          <a:p>
            <a:r>
              <a:rPr lang="es-ES" dirty="0"/>
              <a:t>Texto pequeño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a:t>
            </a:r>
          </a:p>
        </p:txBody>
      </p:sp>
      <p:sp>
        <p:nvSpPr>
          <p:cNvPr id="12"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13"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pic>
        <p:nvPicPr>
          <p:cNvPr id="8" name="Imagen 7">
            <a:extLst>
              <a:ext uri="{FF2B5EF4-FFF2-40B4-BE49-F238E27FC236}">
                <a16:creationId xmlns:a16="http://schemas.microsoft.com/office/drawing/2014/main" id="{054D6626-89B3-4C4C-8784-DAC496715A14}"/>
              </a:ext>
            </a:extLst>
          </p:cNvPr>
          <p:cNvPicPr>
            <a:picLocks noChangeAspect="1"/>
          </p:cNvPicPr>
          <p:nvPr userDrawn="1"/>
        </p:nvPicPr>
        <p:blipFill>
          <a:blip r:embed="rId2"/>
          <a:stretch>
            <a:fillRect/>
          </a:stretch>
        </p:blipFill>
        <p:spPr>
          <a:xfrm>
            <a:off x="10857743" y="126162"/>
            <a:ext cx="1205070" cy="602535"/>
          </a:xfrm>
          <a:prstGeom prst="rect">
            <a:avLst/>
          </a:prstGeom>
        </p:spPr>
      </p:pic>
    </p:spTree>
    <p:extLst>
      <p:ext uri="{BB962C8B-B14F-4D97-AF65-F5344CB8AC3E}">
        <p14:creationId xmlns:p14="http://schemas.microsoft.com/office/powerpoint/2010/main" val="20066567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ítulo vertical y texto">
    <p:spTree>
      <p:nvGrpSpPr>
        <p:cNvPr id="1" name=""/>
        <p:cNvGrpSpPr/>
        <p:nvPr/>
      </p:nvGrpSpPr>
      <p:grpSpPr>
        <a:xfrm>
          <a:off x="0" y="0"/>
          <a:ext cx="0" cy="0"/>
          <a:chOff x="0" y="0"/>
          <a:chExt cx="0" cy="0"/>
        </a:xfrm>
      </p:grpSpPr>
      <p:sp>
        <p:nvSpPr>
          <p:cNvPr id="18" name="Marcador de texto 72">
            <a:extLst>
              <a:ext uri="{FF2B5EF4-FFF2-40B4-BE49-F238E27FC236}">
                <a16:creationId xmlns:a16="http://schemas.microsoft.com/office/drawing/2014/main" id="{56DFAD2A-F2E0-F74A-89E8-ECCE98F861E7}"/>
              </a:ext>
            </a:extLst>
          </p:cNvPr>
          <p:cNvSpPr>
            <a:spLocks noGrp="1"/>
          </p:cNvSpPr>
          <p:nvPr>
            <p:ph type="body" sz="quarter" idx="21" hasCustomPrompt="1"/>
          </p:nvPr>
        </p:nvSpPr>
        <p:spPr>
          <a:xfrm>
            <a:off x="285089" y="1885739"/>
            <a:ext cx="4721161" cy="342900"/>
          </a:xfrm>
          <a:prstGeom prst="rect">
            <a:avLst/>
          </a:prstGeom>
        </p:spPr>
        <p:txBody>
          <a:bodyPr/>
          <a:lstStyle>
            <a:lvl1pPr marL="0" indent="0">
              <a:spcBef>
                <a:spcPts val="100"/>
              </a:spcBef>
              <a:buNone/>
              <a:defRPr sz="1300" b="1">
                <a:solidFill>
                  <a:schemeClr val="tx1"/>
                </a:solidFill>
                <a:latin typeface="Visuelt Pro" panose="020B0503040202040104" pitchFamily="34" charset="0"/>
              </a:defRPr>
            </a:lvl1pPr>
          </a:lstStyle>
          <a:p>
            <a:r>
              <a:rPr lang="es-ES" dirty="0"/>
              <a:t>Título párrafo</a:t>
            </a:r>
          </a:p>
        </p:txBody>
      </p:sp>
      <p:sp>
        <p:nvSpPr>
          <p:cNvPr id="2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2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22"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285090" y="2424902"/>
            <a:ext cx="4693536" cy="3747297"/>
          </a:xfrm>
          <a:prstGeom prst="rect">
            <a:avLst/>
          </a:prstGeom>
        </p:spPr>
        <p:txBody>
          <a:bodyPr/>
          <a:lstStyle>
            <a:lvl1pPr marL="0" indent="0" algn="just">
              <a:spcBef>
                <a:spcPts val="100"/>
              </a:spcBef>
              <a:buNone/>
              <a:defRPr sz="1600" b="0">
                <a:solidFill>
                  <a:schemeClr val="tx1"/>
                </a:solidFill>
                <a:latin typeface="Visuelt Pro" panose="020B0503040202040104" pitchFamily="34" charset="0"/>
              </a:defRPr>
            </a:lvl1pPr>
          </a:lstStyle>
          <a:p>
            <a:r>
              <a:rPr lang="es-ES" dirty="0"/>
              <a:t>Texto pequeño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a:t>
            </a:r>
          </a:p>
          <a:p>
            <a:endParaRPr lang="es-ES" dirty="0"/>
          </a:p>
        </p:txBody>
      </p:sp>
    </p:spTree>
    <p:extLst>
      <p:ext uri="{BB962C8B-B14F-4D97-AF65-F5344CB8AC3E}">
        <p14:creationId xmlns:p14="http://schemas.microsoft.com/office/powerpoint/2010/main" val="24348350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ítulo vertical y texto">
    <p:spTree>
      <p:nvGrpSpPr>
        <p:cNvPr id="1" name=""/>
        <p:cNvGrpSpPr/>
        <p:nvPr/>
      </p:nvGrpSpPr>
      <p:grpSpPr>
        <a:xfrm>
          <a:off x="0" y="0"/>
          <a:ext cx="0" cy="0"/>
          <a:chOff x="0" y="0"/>
          <a:chExt cx="0" cy="0"/>
        </a:xfrm>
      </p:grpSpPr>
      <p:sp>
        <p:nvSpPr>
          <p:cNvPr id="2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2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Tree>
    <p:extLst>
      <p:ext uri="{BB962C8B-B14F-4D97-AF65-F5344CB8AC3E}">
        <p14:creationId xmlns:p14="http://schemas.microsoft.com/office/powerpoint/2010/main" val="30442458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Título vertical y texto">
    <p:spTree>
      <p:nvGrpSpPr>
        <p:cNvPr id="1" name=""/>
        <p:cNvGrpSpPr/>
        <p:nvPr/>
      </p:nvGrpSpPr>
      <p:grpSpPr>
        <a:xfrm>
          <a:off x="0" y="0"/>
          <a:ext cx="0" cy="0"/>
          <a:chOff x="0" y="0"/>
          <a:chExt cx="0" cy="0"/>
        </a:xfrm>
      </p:grpSpPr>
      <p:sp>
        <p:nvSpPr>
          <p:cNvPr id="2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2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5"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285090" y="2011175"/>
            <a:ext cx="11556390" cy="3498086"/>
          </a:xfrm>
          <a:prstGeom prst="rect">
            <a:avLst/>
          </a:prstGeom>
        </p:spPr>
        <p:txBody>
          <a:bodyPr/>
          <a:lstStyle>
            <a:lvl1pPr marL="0" indent="0" algn="just">
              <a:spcBef>
                <a:spcPts val="100"/>
              </a:spcBef>
              <a:buNone/>
              <a:defRPr sz="1600" b="0">
                <a:solidFill>
                  <a:schemeClr val="tx1"/>
                </a:solidFill>
                <a:latin typeface="Visuelt Pro" panose="020B0503040202040104" pitchFamily="34" charset="0"/>
              </a:defRPr>
            </a:lvl1pPr>
          </a:lstStyle>
          <a:p>
            <a:r>
              <a:rPr lang="es-ES" dirty="0"/>
              <a:t>Texto pequeño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endParaRPr lang="es-ES" dirty="0"/>
          </a:p>
          <a:p>
            <a:br>
              <a:rPr lang="es-ES" dirty="0"/>
            </a:br>
            <a:endParaRPr lang="es-ES" dirty="0"/>
          </a:p>
          <a:p>
            <a:r>
              <a:rPr lang="es-ES" dirty="0"/>
              <a:t>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a:t>
            </a:r>
          </a:p>
        </p:txBody>
      </p:sp>
    </p:spTree>
    <p:extLst>
      <p:ext uri="{BB962C8B-B14F-4D97-AF65-F5344CB8AC3E}">
        <p14:creationId xmlns:p14="http://schemas.microsoft.com/office/powerpoint/2010/main" val="17980283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o izq - Gráfico der">
    <p:spTree>
      <p:nvGrpSpPr>
        <p:cNvPr id="1" name=""/>
        <p:cNvGrpSpPr/>
        <p:nvPr/>
      </p:nvGrpSpPr>
      <p:grpSpPr>
        <a:xfrm>
          <a:off x="0" y="0"/>
          <a:ext cx="0" cy="0"/>
          <a:chOff x="0" y="0"/>
          <a:chExt cx="0" cy="0"/>
        </a:xfrm>
      </p:grpSpPr>
      <p:sp>
        <p:nvSpPr>
          <p:cNvPr id="18" name="Marcador de texto 72">
            <a:extLst>
              <a:ext uri="{FF2B5EF4-FFF2-40B4-BE49-F238E27FC236}">
                <a16:creationId xmlns:a16="http://schemas.microsoft.com/office/drawing/2014/main" id="{56DFAD2A-F2E0-F74A-89E8-ECCE98F861E7}"/>
              </a:ext>
            </a:extLst>
          </p:cNvPr>
          <p:cNvSpPr>
            <a:spLocks noGrp="1"/>
          </p:cNvSpPr>
          <p:nvPr>
            <p:ph type="body" sz="quarter" idx="21" hasCustomPrompt="1"/>
          </p:nvPr>
        </p:nvSpPr>
        <p:spPr>
          <a:xfrm>
            <a:off x="285089" y="1885739"/>
            <a:ext cx="4721161" cy="342900"/>
          </a:xfrm>
          <a:prstGeom prst="rect">
            <a:avLst/>
          </a:prstGeom>
        </p:spPr>
        <p:txBody>
          <a:bodyPr/>
          <a:lstStyle>
            <a:lvl1pPr marL="0" indent="0">
              <a:spcBef>
                <a:spcPts val="100"/>
              </a:spcBef>
              <a:buNone/>
              <a:defRPr sz="1300" b="1">
                <a:solidFill>
                  <a:schemeClr val="tx1"/>
                </a:solidFill>
                <a:latin typeface="Visuelt Pro" panose="020B0503040202040104" pitchFamily="34" charset="0"/>
              </a:defRPr>
            </a:lvl1pPr>
          </a:lstStyle>
          <a:p>
            <a:r>
              <a:rPr lang="es-ES" dirty="0"/>
              <a:t>Título párrafo</a:t>
            </a:r>
          </a:p>
        </p:txBody>
      </p:sp>
      <p:sp>
        <p:nvSpPr>
          <p:cNvPr id="2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2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22"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285090" y="2424902"/>
            <a:ext cx="4693536" cy="3747297"/>
          </a:xfrm>
          <a:prstGeom prst="rect">
            <a:avLst/>
          </a:prstGeom>
        </p:spPr>
        <p:txBody>
          <a:bodyPr/>
          <a:lstStyle>
            <a:lvl1pPr marL="0" indent="0" algn="just">
              <a:spcBef>
                <a:spcPts val="100"/>
              </a:spcBef>
              <a:buNone/>
              <a:defRPr sz="1600" b="0">
                <a:solidFill>
                  <a:schemeClr val="tx1"/>
                </a:solidFill>
                <a:latin typeface="Visuelt Pro" panose="020B0503040202040104" pitchFamily="34" charset="0"/>
              </a:defRPr>
            </a:lvl1pPr>
          </a:lstStyle>
          <a:p>
            <a:r>
              <a:rPr lang="es-ES" dirty="0"/>
              <a:t>Texto pequeño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a:t>
            </a:r>
          </a:p>
        </p:txBody>
      </p:sp>
      <p:sp>
        <p:nvSpPr>
          <p:cNvPr id="6" name="Marcador de gráfico 2">
            <a:extLst>
              <a:ext uri="{FF2B5EF4-FFF2-40B4-BE49-F238E27FC236}">
                <a16:creationId xmlns:a16="http://schemas.microsoft.com/office/drawing/2014/main" id="{185F0562-4270-2042-B1D5-CAF7DABDD0AF}"/>
              </a:ext>
            </a:extLst>
          </p:cNvPr>
          <p:cNvSpPr>
            <a:spLocks noGrp="1"/>
          </p:cNvSpPr>
          <p:nvPr>
            <p:ph type="chart" sz="quarter" idx="23"/>
          </p:nvPr>
        </p:nvSpPr>
        <p:spPr>
          <a:xfrm>
            <a:off x="6151563" y="1885739"/>
            <a:ext cx="5345672" cy="4293184"/>
          </a:xfrm>
          <a:prstGeom prst="rect">
            <a:avLst/>
          </a:prstGeom>
        </p:spPr>
        <p:txBody>
          <a:bodyPr/>
          <a:lstStyle>
            <a:lvl1pPr>
              <a:defRPr>
                <a:latin typeface="Visuelt Pro" panose="020B0503040202040104" pitchFamily="34" charset="0"/>
              </a:defRPr>
            </a:lvl1pPr>
          </a:lstStyle>
          <a:p>
            <a:endParaRPr lang="es-ES"/>
          </a:p>
        </p:txBody>
      </p:sp>
    </p:spTree>
    <p:extLst>
      <p:ext uri="{BB962C8B-B14F-4D97-AF65-F5344CB8AC3E}">
        <p14:creationId xmlns:p14="http://schemas.microsoft.com/office/powerpoint/2010/main" val="3539204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Título vertical y texto">
    <p:spTree>
      <p:nvGrpSpPr>
        <p:cNvPr id="1" name=""/>
        <p:cNvGrpSpPr/>
        <p:nvPr/>
      </p:nvGrpSpPr>
      <p:grpSpPr>
        <a:xfrm>
          <a:off x="0" y="0"/>
          <a:ext cx="0" cy="0"/>
          <a:chOff x="0" y="0"/>
          <a:chExt cx="0" cy="0"/>
        </a:xfrm>
      </p:grpSpPr>
      <p:sp>
        <p:nvSpPr>
          <p:cNvPr id="2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2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7" name="Marcador de gráfico 2">
            <a:extLst>
              <a:ext uri="{FF2B5EF4-FFF2-40B4-BE49-F238E27FC236}">
                <a16:creationId xmlns:a16="http://schemas.microsoft.com/office/drawing/2014/main" id="{185F0562-4270-2042-B1D5-CAF7DABDD0AF}"/>
              </a:ext>
            </a:extLst>
          </p:cNvPr>
          <p:cNvSpPr>
            <a:spLocks noGrp="1"/>
          </p:cNvSpPr>
          <p:nvPr>
            <p:ph type="chart" sz="quarter" idx="22"/>
          </p:nvPr>
        </p:nvSpPr>
        <p:spPr>
          <a:xfrm>
            <a:off x="257464" y="1713870"/>
            <a:ext cx="11705935" cy="4493034"/>
          </a:xfrm>
          <a:prstGeom prst="rect">
            <a:avLst/>
          </a:prstGeom>
        </p:spPr>
        <p:txBody>
          <a:bodyPr/>
          <a:lstStyle>
            <a:lvl1pPr>
              <a:defRPr>
                <a:latin typeface="Visuelt Pro" panose="020B0503040202040104" pitchFamily="34" charset="0"/>
              </a:defRPr>
            </a:lvl1pPr>
          </a:lstStyle>
          <a:p>
            <a:endParaRPr lang="es-ES" dirty="0"/>
          </a:p>
        </p:txBody>
      </p:sp>
    </p:spTree>
    <p:extLst>
      <p:ext uri="{BB962C8B-B14F-4D97-AF65-F5344CB8AC3E}">
        <p14:creationId xmlns:p14="http://schemas.microsoft.com/office/powerpoint/2010/main" val="27265056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ítulo vertical y texto">
    <p:spTree>
      <p:nvGrpSpPr>
        <p:cNvPr id="1" name=""/>
        <p:cNvGrpSpPr/>
        <p:nvPr/>
      </p:nvGrpSpPr>
      <p:grpSpPr>
        <a:xfrm>
          <a:off x="0" y="0"/>
          <a:ext cx="0" cy="0"/>
          <a:chOff x="0" y="0"/>
          <a:chExt cx="0" cy="0"/>
        </a:xfrm>
      </p:grpSpPr>
      <p:sp>
        <p:nvSpPr>
          <p:cNvPr id="5" name="Rombo 4">
            <a:extLst>
              <a:ext uri="{FF2B5EF4-FFF2-40B4-BE49-F238E27FC236}">
                <a16:creationId xmlns:a16="http://schemas.microsoft.com/office/drawing/2014/main" id="{57CD9B45-27E0-CC40-A39C-24FF77A19D3B}"/>
              </a:ext>
            </a:extLst>
          </p:cNvPr>
          <p:cNvSpPr/>
          <p:nvPr userDrawn="1"/>
        </p:nvSpPr>
        <p:spPr>
          <a:xfrm>
            <a:off x="5973945" y="757511"/>
            <a:ext cx="5379180" cy="5297909"/>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bg2"/>
              </a:solidFill>
            </a:endParaRPr>
          </a:p>
        </p:txBody>
      </p:sp>
      <p:sp>
        <p:nvSpPr>
          <p:cNvPr id="6" name="Rombo 5">
            <a:extLst>
              <a:ext uri="{FF2B5EF4-FFF2-40B4-BE49-F238E27FC236}">
                <a16:creationId xmlns:a16="http://schemas.microsoft.com/office/drawing/2014/main" id="{98F20B88-4C42-F449-B1D0-F80BED20EB66}"/>
              </a:ext>
            </a:extLst>
          </p:cNvPr>
          <p:cNvSpPr/>
          <p:nvPr userDrawn="1"/>
        </p:nvSpPr>
        <p:spPr>
          <a:xfrm rot="2700000">
            <a:off x="2289035" y="-2845056"/>
            <a:ext cx="5379180" cy="5297909"/>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bg2"/>
              </a:solidFill>
            </a:endParaRPr>
          </a:p>
        </p:txBody>
      </p:sp>
      <p:sp>
        <p:nvSpPr>
          <p:cNvPr id="8" name="Rombo 7">
            <a:extLst>
              <a:ext uri="{FF2B5EF4-FFF2-40B4-BE49-F238E27FC236}">
                <a16:creationId xmlns:a16="http://schemas.microsoft.com/office/drawing/2014/main" id="{9CBCBA42-EC4D-6346-AED1-F59B0909EACA}"/>
              </a:ext>
            </a:extLst>
          </p:cNvPr>
          <p:cNvSpPr/>
          <p:nvPr userDrawn="1"/>
        </p:nvSpPr>
        <p:spPr>
          <a:xfrm rot="2700000">
            <a:off x="9555683" y="4308303"/>
            <a:ext cx="5379180" cy="5297909"/>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bg2"/>
              </a:solidFill>
            </a:endParaRPr>
          </a:p>
        </p:txBody>
      </p:sp>
      <p:sp>
        <p:nvSpPr>
          <p:cNvPr id="2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2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9"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285090" y="2011175"/>
            <a:ext cx="11556390" cy="3498086"/>
          </a:xfrm>
          <a:prstGeom prst="rect">
            <a:avLst/>
          </a:prstGeom>
        </p:spPr>
        <p:txBody>
          <a:bodyPr/>
          <a:lstStyle>
            <a:lvl1pPr marL="0" indent="0" algn="just">
              <a:spcBef>
                <a:spcPts val="100"/>
              </a:spcBef>
              <a:buNone/>
              <a:defRPr sz="1600" b="0">
                <a:solidFill>
                  <a:schemeClr val="tx1"/>
                </a:solidFill>
                <a:latin typeface="Visuelt Pro" panose="020B0503040202040104" pitchFamily="34" charset="0"/>
              </a:defRPr>
            </a:lvl1pPr>
          </a:lstStyle>
          <a:p>
            <a:r>
              <a:rPr lang="es-ES" dirty="0"/>
              <a:t>Texto pequeño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br>
              <a:rPr lang="es-ES" dirty="0"/>
            </a:br>
            <a:endParaRPr lang="es-ES" dirty="0"/>
          </a:p>
          <a:p>
            <a:r>
              <a:rPr lang="es-ES" dirty="0"/>
              <a:t>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a:t>
            </a:r>
          </a:p>
        </p:txBody>
      </p:sp>
    </p:spTree>
    <p:extLst>
      <p:ext uri="{BB962C8B-B14F-4D97-AF65-F5344CB8AC3E}">
        <p14:creationId xmlns:p14="http://schemas.microsoft.com/office/powerpoint/2010/main" val="34801694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Título vertical y texto">
    <p:spTree>
      <p:nvGrpSpPr>
        <p:cNvPr id="1" name=""/>
        <p:cNvGrpSpPr/>
        <p:nvPr/>
      </p:nvGrpSpPr>
      <p:grpSpPr>
        <a:xfrm>
          <a:off x="0" y="0"/>
          <a:ext cx="0" cy="0"/>
          <a:chOff x="0" y="0"/>
          <a:chExt cx="0" cy="0"/>
        </a:xfrm>
      </p:grpSpPr>
      <p:sp>
        <p:nvSpPr>
          <p:cNvPr id="10" name="Rombo 9">
            <a:extLst>
              <a:ext uri="{FF2B5EF4-FFF2-40B4-BE49-F238E27FC236}">
                <a16:creationId xmlns:a16="http://schemas.microsoft.com/office/drawing/2014/main" id="{57CD9B45-27E0-CC40-A39C-24FF77A19D3B}"/>
              </a:ext>
            </a:extLst>
          </p:cNvPr>
          <p:cNvSpPr/>
          <p:nvPr userDrawn="1"/>
        </p:nvSpPr>
        <p:spPr>
          <a:xfrm>
            <a:off x="1550777" y="1"/>
            <a:ext cx="5379180" cy="5297909"/>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bg2"/>
              </a:solidFill>
            </a:endParaRPr>
          </a:p>
        </p:txBody>
      </p:sp>
      <p:sp>
        <p:nvSpPr>
          <p:cNvPr id="11" name="Rombo 10">
            <a:extLst>
              <a:ext uri="{FF2B5EF4-FFF2-40B4-BE49-F238E27FC236}">
                <a16:creationId xmlns:a16="http://schemas.microsoft.com/office/drawing/2014/main" id="{9CBCBA42-EC4D-6346-AED1-F59B0909EACA}"/>
              </a:ext>
            </a:extLst>
          </p:cNvPr>
          <p:cNvSpPr/>
          <p:nvPr userDrawn="1"/>
        </p:nvSpPr>
        <p:spPr>
          <a:xfrm rot="2700000">
            <a:off x="5132515" y="3550793"/>
            <a:ext cx="5379180" cy="5297909"/>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bg2"/>
              </a:solidFill>
            </a:endParaRPr>
          </a:p>
        </p:txBody>
      </p:sp>
      <p:sp>
        <p:nvSpPr>
          <p:cNvPr id="2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2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9"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285090" y="2011175"/>
            <a:ext cx="11556390" cy="3498086"/>
          </a:xfrm>
          <a:prstGeom prst="rect">
            <a:avLst/>
          </a:prstGeom>
        </p:spPr>
        <p:txBody>
          <a:bodyPr/>
          <a:lstStyle>
            <a:lvl1pPr marL="0" indent="0" algn="just">
              <a:spcBef>
                <a:spcPts val="100"/>
              </a:spcBef>
              <a:buNone/>
              <a:defRPr sz="1600" b="0">
                <a:solidFill>
                  <a:schemeClr val="tx1"/>
                </a:solidFill>
                <a:latin typeface="Visuelt Pro" panose="020B0503040202040104" pitchFamily="34" charset="0"/>
              </a:defRPr>
            </a:lvl1pPr>
          </a:lstStyle>
          <a:p>
            <a:r>
              <a:rPr lang="es-ES" dirty="0"/>
              <a:t>Texto pequeño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a:t>
            </a:r>
          </a:p>
          <a:p>
            <a:br>
              <a:rPr lang="es-ES" dirty="0"/>
            </a:br>
            <a:endParaRPr lang="es-ES" dirty="0"/>
          </a:p>
          <a:p>
            <a:r>
              <a:rPr lang="es-ES" dirty="0"/>
              <a:t>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a:t>
            </a:r>
          </a:p>
        </p:txBody>
      </p:sp>
    </p:spTree>
    <p:extLst>
      <p:ext uri="{BB962C8B-B14F-4D97-AF65-F5344CB8AC3E}">
        <p14:creationId xmlns:p14="http://schemas.microsoft.com/office/powerpoint/2010/main" val="822066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442E1C2F-5BF7-6A4B-B25E-96F8E7915105}"/>
              </a:ext>
            </a:extLst>
          </p:cNvPr>
          <p:cNvPicPr>
            <a:picLocks noChangeAspect="1"/>
          </p:cNvPicPr>
          <p:nvPr userDrawn="1"/>
        </p:nvPicPr>
        <p:blipFill>
          <a:blip r:embed="rId2"/>
          <a:stretch>
            <a:fillRect/>
          </a:stretch>
        </p:blipFill>
        <p:spPr>
          <a:xfrm>
            <a:off x="-351227" y="0"/>
            <a:ext cx="12192000" cy="6858000"/>
          </a:xfrm>
          <a:prstGeom prst="rect">
            <a:avLst/>
          </a:prstGeom>
        </p:spPr>
      </p:pic>
      <p:sp>
        <p:nvSpPr>
          <p:cNvPr id="8" name="Marcador de texto 13">
            <a:extLst>
              <a:ext uri="{FF2B5EF4-FFF2-40B4-BE49-F238E27FC236}">
                <a16:creationId xmlns:a16="http://schemas.microsoft.com/office/drawing/2014/main" id="{B6CB6766-AA25-7F46-A3DD-4D70475B902D}"/>
              </a:ext>
            </a:extLst>
          </p:cNvPr>
          <p:cNvSpPr>
            <a:spLocks noGrp="1"/>
          </p:cNvSpPr>
          <p:nvPr>
            <p:ph type="body" sz="quarter" idx="10" hasCustomPrompt="1"/>
          </p:nvPr>
        </p:nvSpPr>
        <p:spPr>
          <a:xfrm>
            <a:off x="328160" y="5054600"/>
            <a:ext cx="11415107" cy="948267"/>
          </a:xfrm>
          <a:prstGeom prst="rect">
            <a:avLst/>
          </a:prstGeom>
        </p:spPr>
        <p:txBody>
          <a:bodyPr wrap="square" lIns="0" tIns="0" rIns="0" bIns="0" anchor="b" anchorCtr="0"/>
          <a:lstStyle>
            <a:lvl1pPr marL="0" indent="0">
              <a:lnSpc>
                <a:spcPct val="100000"/>
              </a:lnSpc>
              <a:spcBef>
                <a:spcPts val="0"/>
              </a:spcBef>
              <a:buFontTx/>
              <a:buNone/>
              <a:defRPr sz="6100" b="0" i="0" spc="-100" baseline="0">
                <a:solidFill>
                  <a:schemeClr val="tx1"/>
                </a:solidFill>
                <a:latin typeface="Periodico Display UtLg" panose="02000504070000020004" pitchFamily="50" charset="0"/>
                <a:cs typeface="Times New Roman" panose="02020603050405020304" pitchFamily="18" charset="0"/>
              </a:defRPr>
            </a:lvl1pPr>
          </a:lstStyle>
          <a:p>
            <a:r>
              <a:rPr lang="es-ES" dirty="0"/>
              <a:t>Título capítulo</a:t>
            </a:r>
          </a:p>
        </p:txBody>
      </p:sp>
    </p:spTree>
    <p:extLst>
      <p:ext uri="{BB962C8B-B14F-4D97-AF65-F5344CB8AC3E}">
        <p14:creationId xmlns:p14="http://schemas.microsoft.com/office/powerpoint/2010/main" val="5704905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Título vertical y texto">
    <p:spTree>
      <p:nvGrpSpPr>
        <p:cNvPr id="1" name=""/>
        <p:cNvGrpSpPr/>
        <p:nvPr/>
      </p:nvGrpSpPr>
      <p:grpSpPr>
        <a:xfrm>
          <a:off x="0" y="0"/>
          <a:ext cx="0" cy="0"/>
          <a:chOff x="0" y="0"/>
          <a:chExt cx="0" cy="0"/>
        </a:xfrm>
      </p:grpSpPr>
      <p:grpSp>
        <p:nvGrpSpPr>
          <p:cNvPr id="7" name="Grupo 6"/>
          <p:cNvGrpSpPr/>
          <p:nvPr userDrawn="1"/>
        </p:nvGrpSpPr>
        <p:grpSpPr>
          <a:xfrm>
            <a:off x="-13825" y="342381"/>
            <a:ext cx="12250344" cy="6039428"/>
            <a:chOff x="-13825" y="394139"/>
            <a:chExt cx="12250344" cy="6039428"/>
          </a:xfrm>
        </p:grpSpPr>
        <p:sp>
          <p:nvSpPr>
            <p:cNvPr id="8" name="Rectángulo 7"/>
            <p:cNvSpPr/>
            <p:nvPr/>
          </p:nvSpPr>
          <p:spPr>
            <a:xfrm>
              <a:off x="-13825" y="394139"/>
              <a:ext cx="4590518" cy="228669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p:cNvSpPr/>
            <p:nvPr/>
          </p:nvSpPr>
          <p:spPr>
            <a:xfrm rot="5400000">
              <a:off x="3777597" y="2285651"/>
              <a:ext cx="4590518" cy="228669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p:cNvSpPr/>
            <p:nvPr/>
          </p:nvSpPr>
          <p:spPr>
            <a:xfrm>
              <a:off x="7646001" y="4146869"/>
              <a:ext cx="4590518" cy="228669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2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9"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285090" y="2011175"/>
            <a:ext cx="11556390" cy="3498086"/>
          </a:xfrm>
          <a:prstGeom prst="rect">
            <a:avLst/>
          </a:prstGeom>
        </p:spPr>
        <p:txBody>
          <a:bodyPr/>
          <a:lstStyle>
            <a:lvl1pPr marL="0" indent="0" algn="just">
              <a:spcBef>
                <a:spcPts val="100"/>
              </a:spcBef>
              <a:buNone/>
              <a:defRPr sz="1600" b="0">
                <a:solidFill>
                  <a:schemeClr val="tx1"/>
                </a:solidFill>
                <a:latin typeface="Visuelt Pro" panose="020B0503040202040104" pitchFamily="34" charset="0"/>
              </a:defRPr>
            </a:lvl1pPr>
          </a:lstStyle>
          <a:p>
            <a:r>
              <a:rPr lang="es-ES" dirty="0"/>
              <a:t>Texto pequeño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endParaRPr lang="es-ES" dirty="0"/>
          </a:p>
          <a:p>
            <a:br>
              <a:rPr lang="es-ES" dirty="0"/>
            </a:br>
            <a:endParaRPr lang="es-ES" dirty="0"/>
          </a:p>
          <a:p>
            <a:r>
              <a:rPr lang="es-ES" dirty="0"/>
              <a:t>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a:t>
            </a:r>
          </a:p>
        </p:txBody>
      </p:sp>
    </p:spTree>
    <p:extLst>
      <p:ext uri="{BB962C8B-B14F-4D97-AF65-F5344CB8AC3E}">
        <p14:creationId xmlns:p14="http://schemas.microsoft.com/office/powerpoint/2010/main" val="4284370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0_Título vertical y texto">
    <p:spTree>
      <p:nvGrpSpPr>
        <p:cNvPr id="1" name=""/>
        <p:cNvGrpSpPr/>
        <p:nvPr/>
      </p:nvGrpSpPr>
      <p:grpSpPr>
        <a:xfrm>
          <a:off x="0" y="0"/>
          <a:ext cx="0" cy="0"/>
          <a:chOff x="0" y="0"/>
          <a:chExt cx="0" cy="0"/>
        </a:xfrm>
      </p:grpSpPr>
      <p:grpSp>
        <p:nvGrpSpPr>
          <p:cNvPr id="10" name="Grupo 9"/>
          <p:cNvGrpSpPr/>
          <p:nvPr userDrawn="1"/>
        </p:nvGrpSpPr>
        <p:grpSpPr>
          <a:xfrm>
            <a:off x="-262089" y="-525844"/>
            <a:ext cx="12832355" cy="7780192"/>
            <a:chOff x="1305877" y="625582"/>
            <a:chExt cx="10405529" cy="6074328"/>
          </a:xfrm>
        </p:grpSpPr>
        <p:sp>
          <p:nvSpPr>
            <p:cNvPr id="11" name="Rectángulo redondeado 10"/>
            <p:cNvSpPr/>
            <p:nvPr/>
          </p:nvSpPr>
          <p:spPr>
            <a:xfrm>
              <a:off x="1305877" y="625582"/>
              <a:ext cx="3110946" cy="2147704"/>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redondeado 13"/>
            <p:cNvSpPr/>
            <p:nvPr/>
          </p:nvSpPr>
          <p:spPr>
            <a:xfrm rot="5400000">
              <a:off x="4591316" y="3082454"/>
              <a:ext cx="3110946" cy="2147704"/>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redondeado 14"/>
            <p:cNvSpPr/>
            <p:nvPr/>
          </p:nvSpPr>
          <p:spPr>
            <a:xfrm>
              <a:off x="8600460" y="4552206"/>
              <a:ext cx="3110946" cy="2147704"/>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2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9"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285090" y="2011175"/>
            <a:ext cx="11556390" cy="3498086"/>
          </a:xfrm>
          <a:prstGeom prst="rect">
            <a:avLst/>
          </a:prstGeom>
        </p:spPr>
        <p:txBody>
          <a:bodyPr/>
          <a:lstStyle>
            <a:lvl1pPr marL="0" indent="0" algn="just">
              <a:spcBef>
                <a:spcPts val="100"/>
              </a:spcBef>
              <a:buNone/>
              <a:defRPr sz="1600" b="0">
                <a:solidFill>
                  <a:schemeClr val="tx1"/>
                </a:solidFill>
                <a:latin typeface="Visuelt Pro" panose="020B0503040202040104" pitchFamily="34" charset="0"/>
              </a:defRPr>
            </a:lvl1pPr>
          </a:lstStyle>
          <a:p>
            <a:r>
              <a:rPr lang="es-ES" dirty="0"/>
              <a:t>Texto pequeño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endParaRPr lang="es-ES" dirty="0"/>
          </a:p>
          <a:p>
            <a:br>
              <a:rPr lang="es-ES" dirty="0"/>
            </a:br>
            <a:endParaRPr lang="es-ES" dirty="0"/>
          </a:p>
          <a:p>
            <a:r>
              <a:rPr lang="es-ES" dirty="0"/>
              <a:t>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a:t>
            </a:r>
          </a:p>
        </p:txBody>
      </p:sp>
    </p:spTree>
    <p:extLst>
      <p:ext uri="{BB962C8B-B14F-4D97-AF65-F5344CB8AC3E}">
        <p14:creationId xmlns:p14="http://schemas.microsoft.com/office/powerpoint/2010/main" val="17936327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8_Título vertical y texto">
    <p:spTree>
      <p:nvGrpSpPr>
        <p:cNvPr id="1" name=""/>
        <p:cNvGrpSpPr/>
        <p:nvPr/>
      </p:nvGrpSpPr>
      <p:grpSpPr>
        <a:xfrm>
          <a:off x="0" y="0"/>
          <a:ext cx="0" cy="0"/>
          <a:chOff x="0" y="0"/>
          <a:chExt cx="0" cy="0"/>
        </a:xfrm>
      </p:grpSpPr>
      <p:grpSp>
        <p:nvGrpSpPr>
          <p:cNvPr id="10" name="Grupo 9"/>
          <p:cNvGrpSpPr/>
          <p:nvPr userDrawn="1"/>
        </p:nvGrpSpPr>
        <p:grpSpPr>
          <a:xfrm>
            <a:off x="-405775" y="-502629"/>
            <a:ext cx="12923973" cy="7935599"/>
            <a:chOff x="-405775" y="-502629"/>
            <a:chExt cx="12923973" cy="7935599"/>
          </a:xfrm>
        </p:grpSpPr>
        <p:sp>
          <p:nvSpPr>
            <p:cNvPr id="11" name="Elipse 10"/>
            <p:cNvSpPr/>
            <p:nvPr/>
          </p:nvSpPr>
          <p:spPr>
            <a:xfrm>
              <a:off x="-405775" y="-502629"/>
              <a:ext cx="3853868" cy="385386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Elipse 13"/>
            <p:cNvSpPr/>
            <p:nvPr/>
          </p:nvSpPr>
          <p:spPr>
            <a:xfrm>
              <a:off x="4240504" y="1652168"/>
              <a:ext cx="3853868" cy="385386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Elipse 14"/>
            <p:cNvSpPr/>
            <p:nvPr/>
          </p:nvSpPr>
          <p:spPr>
            <a:xfrm>
              <a:off x="8664330" y="3579102"/>
              <a:ext cx="3853868" cy="385386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2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9"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285090" y="2011175"/>
            <a:ext cx="11556390" cy="3498086"/>
          </a:xfrm>
          <a:prstGeom prst="rect">
            <a:avLst/>
          </a:prstGeom>
        </p:spPr>
        <p:txBody>
          <a:bodyPr/>
          <a:lstStyle>
            <a:lvl1pPr marL="0" indent="0" algn="just">
              <a:spcBef>
                <a:spcPts val="100"/>
              </a:spcBef>
              <a:buNone/>
              <a:defRPr sz="1600" b="0">
                <a:solidFill>
                  <a:schemeClr val="tx1"/>
                </a:solidFill>
                <a:latin typeface="Visuelt Pro" panose="020B0503040202040104" pitchFamily="34" charset="0"/>
              </a:defRPr>
            </a:lvl1pPr>
          </a:lstStyle>
          <a:p>
            <a:r>
              <a:rPr lang="es-ES" dirty="0"/>
              <a:t>Texto pequeño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a:t>
            </a:r>
          </a:p>
          <a:p>
            <a:endParaRPr lang="es-ES" dirty="0"/>
          </a:p>
          <a:p>
            <a:r>
              <a:rPr lang="es-ES" dirty="0"/>
              <a:t>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a:t>
            </a:r>
          </a:p>
        </p:txBody>
      </p:sp>
    </p:spTree>
    <p:extLst>
      <p:ext uri="{BB962C8B-B14F-4D97-AF65-F5344CB8AC3E}">
        <p14:creationId xmlns:p14="http://schemas.microsoft.com/office/powerpoint/2010/main" val="11246743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9_Título vertical y texto">
    <p:spTree>
      <p:nvGrpSpPr>
        <p:cNvPr id="1" name=""/>
        <p:cNvGrpSpPr/>
        <p:nvPr/>
      </p:nvGrpSpPr>
      <p:grpSpPr>
        <a:xfrm>
          <a:off x="0" y="0"/>
          <a:ext cx="0" cy="0"/>
          <a:chOff x="0" y="0"/>
          <a:chExt cx="0" cy="0"/>
        </a:xfrm>
      </p:grpSpPr>
      <p:grpSp>
        <p:nvGrpSpPr>
          <p:cNvPr id="2" name="Grupo 1"/>
          <p:cNvGrpSpPr/>
          <p:nvPr userDrawn="1"/>
        </p:nvGrpSpPr>
        <p:grpSpPr>
          <a:xfrm>
            <a:off x="-814730" y="-893590"/>
            <a:ext cx="13835020" cy="8753026"/>
            <a:chOff x="-814730" y="-893590"/>
            <a:chExt cx="13835020" cy="8753026"/>
          </a:xfrm>
        </p:grpSpPr>
        <p:sp>
          <p:nvSpPr>
            <p:cNvPr id="12" name="Rombo 11">
              <a:extLst>
                <a:ext uri="{FF2B5EF4-FFF2-40B4-BE49-F238E27FC236}">
                  <a16:creationId xmlns:a16="http://schemas.microsoft.com/office/drawing/2014/main" id="{57CD9B45-27E0-CC40-A39C-24FF77A19D3B}"/>
                </a:ext>
              </a:extLst>
            </p:cNvPr>
            <p:cNvSpPr/>
            <p:nvPr userDrawn="1"/>
          </p:nvSpPr>
          <p:spPr>
            <a:xfrm rot="2700000">
              <a:off x="-849750" y="-858570"/>
              <a:ext cx="4635791" cy="4565751"/>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bg2"/>
                </a:solidFill>
              </a:endParaRPr>
            </a:p>
          </p:txBody>
        </p:sp>
        <p:sp>
          <p:nvSpPr>
            <p:cNvPr id="13" name="Rombo 12">
              <a:extLst>
                <a:ext uri="{FF2B5EF4-FFF2-40B4-BE49-F238E27FC236}">
                  <a16:creationId xmlns:a16="http://schemas.microsoft.com/office/drawing/2014/main" id="{57CD9B45-27E0-CC40-A39C-24FF77A19D3B}"/>
                </a:ext>
              </a:extLst>
            </p:cNvPr>
            <p:cNvSpPr/>
            <p:nvPr userDrawn="1"/>
          </p:nvSpPr>
          <p:spPr>
            <a:xfrm rot="631312">
              <a:off x="3847568" y="1155160"/>
              <a:ext cx="4635791" cy="4565751"/>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bg2"/>
                </a:solidFill>
              </a:endParaRPr>
            </a:p>
          </p:txBody>
        </p:sp>
        <p:sp>
          <p:nvSpPr>
            <p:cNvPr id="16" name="Rombo 15">
              <a:extLst>
                <a:ext uri="{FF2B5EF4-FFF2-40B4-BE49-F238E27FC236}">
                  <a16:creationId xmlns:a16="http://schemas.microsoft.com/office/drawing/2014/main" id="{57CD9B45-27E0-CC40-A39C-24FF77A19D3B}"/>
                </a:ext>
              </a:extLst>
            </p:cNvPr>
            <p:cNvSpPr/>
            <p:nvPr userDrawn="1"/>
          </p:nvSpPr>
          <p:spPr>
            <a:xfrm rot="2700000">
              <a:off x="8419519" y="3258665"/>
              <a:ext cx="4635791" cy="4565751"/>
            </a:xfrm>
            <a:prstGeom prst="diamond">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bg2"/>
                </a:solidFill>
              </a:endParaRPr>
            </a:p>
          </p:txBody>
        </p:sp>
      </p:grpSp>
      <p:sp>
        <p:nvSpPr>
          <p:cNvPr id="20" name="Marcador de texto 25">
            <a:extLst>
              <a:ext uri="{FF2B5EF4-FFF2-40B4-BE49-F238E27FC236}">
                <a16:creationId xmlns:a16="http://schemas.microsoft.com/office/drawing/2014/main" id="{20E762A7-AB1F-594B-A340-FF5D4F7B0B1D}"/>
              </a:ext>
            </a:extLst>
          </p:cNvPr>
          <p:cNvSpPr>
            <a:spLocks noGrp="1"/>
          </p:cNvSpPr>
          <p:nvPr>
            <p:ph type="body" sz="quarter" idx="10" hasCustomPrompt="1"/>
          </p:nvPr>
        </p:nvSpPr>
        <p:spPr>
          <a:xfrm>
            <a:off x="257464" y="894089"/>
            <a:ext cx="4114249" cy="523642"/>
          </a:xfrm>
          <a:prstGeom prst="rect">
            <a:avLst/>
          </a:prstGeom>
        </p:spPr>
        <p:txBody>
          <a:bodyPr/>
          <a:lstStyle>
            <a:lvl1pPr marL="0" indent="0">
              <a:buNone/>
              <a:defRPr sz="3100" b="1" i="0">
                <a:solidFill>
                  <a:schemeClr val="tx1"/>
                </a:solidFill>
                <a:latin typeface="Periodico Display Rg" panose="02000504080000020004" pitchFamily="50" charset="0"/>
                <a:cs typeface="Times New Roman" panose="02020603050405020304" pitchFamily="18" charset="0"/>
              </a:defRPr>
            </a:lvl1pPr>
          </a:lstStyle>
          <a:p>
            <a:r>
              <a:rPr lang="es-ES" dirty="0"/>
              <a:t>Título </a:t>
            </a:r>
            <a:r>
              <a:rPr lang="es-ES" dirty="0" err="1"/>
              <a:t>slide</a:t>
            </a:r>
            <a:endParaRPr lang="es-ES" dirty="0"/>
          </a:p>
        </p:txBody>
      </p:sp>
      <p:sp>
        <p:nvSpPr>
          <p:cNvPr id="21" name="Marcador de texto 25">
            <a:extLst>
              <a:ext uri="{FF2B5EF4-FFF2-40B4-BE49-F238E27FC236}">
                <a16:creationId xmlns:a16="http://schemas.microsoft.com/office/drawing/2014/main" id="{468D7502-58FE-6643-944A-CFE1CE85A538}"/>
              </a:ext>
            </a:extLst>
          </p:cNvPr>
          <p:cNvSpPr>
            <a:spLocks noGrp="1"/>
          </p:cNvSpPr>
          <p:nvPr>
            <p:ph type="body" sz="quarter" idx="11" hasCustomPrompt="1"/>
          </p:nvPr>
        </p:nvSpPr>
        <p:spPr>
          <a:xfrm>
            <a:off x="257464" y="306003"/>
            <a:ext cx="4159359" cy="282083"/>
          </a:xfrm>
          <a:prstGeom prst="rect">
            <a:avLst/>
          </a:prstGeom>
        </p:spPr>
        <p:txBody>
          <a:bodyPr anchor="ctr" anchorCtr="0"/>
          <a:lstStyle>
            <a:lvl1pPr marL="0" indent="0">
              <a:buNone/>
              <a:defRPr sz="1200" b="1">
                <a:solidFill>
                  <a:schemeClr val="tx1"/>
                </a:solidFill>
                <a:latin typeface="Visuelt Pro" panose="020B0503040202040104" pitchFamily="34" charset="0"/>
              </a:defRPr>
            </a:lvl1pPr>
          </a:lstStyle>
          <a:p>
            <a:r>
              <a:rPr lang="es-ES" dirty="0"/>
              <a:t>00. Título capítulo</a:t>
            </a:r>
          </a:p>
        </p:txBody>
      </p:sp>
      <p:sp>
        <p:nvSpPr>
          <p:cNvPr id="9" name="Marcador de texto 72">
            <a:extLst>
              <a:ext uri="{FF2B5EF4-FFF2-40B4-BE49-F238E27FC236}">
                <a16:creationId xmlns:a16="http://schemas.microsoft.com/office/drawing/2014/main" id="{E018DC42-B9C2-B340-BB46-3221EDF8690E}"/>
              </a:ext>
            </a:extLst>
          </p:cNvPr>
          <p:cNvSpPr>
            <a:spLocks noGrp="1"/>
          </p:cNvSpPr>
          <p:nvPr>
            <p:ph type="body" sz="quarter" idx="22" hasCustomPrompt="1"/>
          </p:nvPr>
        </p:nvSpPr>
        <p:spPr>
          <a:xfrm>
            <a:off x="285090" y="2011175"/>
            <a:ext cx="11556390" cy="3498086"/>
          </a:xfrm>
          <a:prstGeom prst="rect">
            <a:avLst/>
          </a:prstGeom>
        </p:spPr>
        <p:txBody>
          <a:bodyPr/>
          <a:lstStyle>
            <a:lvl1pPr marL="0" indent="0" algn="just">
              <a:spcBef>
                <a:spcPts val="100"/>
              </a:spcBef>
              <a:buNone/>
              <a:defRPr sz="1600" b="0">
                <a:solidFill>
                  <a:schemeClr val="tx1"/>
                </a:solidFill>
                <a:latin typeface="Visuelt Pro" panose="020B0503040202040104" pitchFamily="34" charset="0"/>
              </a:defRPr>
            </a:lvl1pPr>
          </a:lstStyle>
          <a:p>
            <a:r>
              <a:rPr lang="es-ES" dirty="0"/>
              <a:t>Texto pequeño </a:t>
            </a:r>
            <a:r>
              <a:rPr lang="es-ES" dirty="0" err="1"/>
              <a:t>lorem</a:t>
            </a:r>
            <a:r>
              <a:rPr lang="es-ES" dirty="0"/>
              <a:t> </a:t>
            </a:r>
            <a:r>
              <a:rPr lang="es-ES" dirty="0" err="1"/>
              <a:t>ipsum</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sed </a:t>
            </a:r>
            <a:r>
              <a:rPr lang="es-ES" dirty="0" err="1"/>
              <a:t>diam</a:t>
            </a:r>
            <a:r>
              <a:rPr lang="es-ES" dirty="0"/>
              <a:t> </a:t>
            </a:r>
            <a:r>
              <a:rPr lang="es-ES" dirty="0" err="1"/>
              <a:t>nonummy</a:t>
            </a:r>
            <a:r>
              <a:rPr lang="es-ES" dirty="0"/>
              <a:t> </a:t>
            </a:r>
            <a:r>
              <a:rPr lang="es-ES" dirty="0" err="1"/>
              <a:t>nibh</a:t>
            </a:r>
            <a:r>
              <a:rPr lang="es-ES" dirty="0"/>
              <a:t> </a:t>
            </a:r>
            <a:r>
              <a:rPr lang="es-ES" dirty="0" err="1"/>
              <a:t>euismod</a:t>
            </a:r>
            <a:r>
              <a:rPr lang="es-ES" dirty="0"/>
              <a:t> </a:t>
            </a:r>
            <a:r>
              <a:rPr lang="es-ES" dirty="0" err="1"/>
              <a:t>tincidunt</a:t>
            </a:r>
            <a:r>
              <a:rPr lang="es-ES" dirty="0"/>
              <a:t> ut </a:t>
            </a:r>
            <a:r>
              <a:rPr lang="es-ES" dirty="0" err="1"/>
              <a:t>laoreet</a:t>
            </a:r>
            <a:r>
              <a:rPr lang="es-ES" dirty="0"/>
              <a:t> </a:t>
            </a:r>
            <a:r>
              <a:rPr lang="es-ES" dirty="0" err="1"/>
              <a:t>dolore</a:t>
            </a:r>
            <a:r>
              <a:rPr lang="es-ES" dirty="0"/>
              <a:t> magna </a:t>
            </a:r>
            <a:r>
              <a:rPr lang="es-ES" dirty="0" err="1"/>
              <a:t>aliquam</a:t>
            </a:r>
            <a:r>
              <a:rPr lang="es-ES" dirty="0"/>
              <a:t> </a:t>
            </a:r>
            <a:r>
              <a:rPr lang="es-ES" dirty="0" err="1"/>
              <a:t>erat</a:t>
            </a:r>
            <a:r>
              <a:rPr lang="es-ES" dirty="0"/>
              <a:t> </a:t>
            </a:r>
            <a:r>
              <a:rPr lang="es-ES" dirty="0" err="1"/>
              <a:t>volutpat</a:t>
            </a:r>
            <a:r>
              <a:rPr lang="es-ES" dirty="0"/>
              <a:t>. 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endParaRPr lang="es-ES" dirty="0"/>
          </a:p>
          <a:p>
            <a:endParaRPr lang="es-ES" dirty="0"/>
          </a:p>
          <a:p>
            <a:r>
              <a:rPr lang="es-ES" dirty="0"/>
              <a:t>Ut </a:t>
            </a:r>
            <a:r>
              <a:rPr lang="es-ES" dirty="0" err="1"/>
              <a:t>wisi</a:t>
            </a:r>
            <a:r>
              <a:rPr lang="es-ES" dirty="0"/>
              <a:t> </a:t>
            </a:r>
            <a:r>
              <a:rPr lang="es-ES" dirty="0" err="1"/>
              <a:t>enim</a:t>
            </a:r>
            <a:r>
              <a:rPr lang="es-ES" dirty="0"/>
              <a:t> ad </a:t>
            </a:r>
            <a:r>
              <a:rPr lang="es-ES" dirty="0" err="1"/>
              <a:t>minim</a:t>
            </a:r>
            <a:r>
              <a:rPr lang="es-ES" dirty="0"/>
              <a:t> </a:t>
            </a:r>
            <a:r>
              <a:rPr lang="es-ES" dirty="0" err="1"/>
              <a:t>veniam</a:t>
            </a:r>
            <a:r>
              <a:rPr lang="es-ES" dirty="0"/>
              <a:t>, </a:t>
            </a:r>
            <a:r>
              <a:rPr lang="es-ES" dirty="0" err="1"/>
              <a:t>quis</a:t>
            </a:r>
            <a:r>
              <a:rPr lang="es-ES" dirty="0"/>
              <a:t> </a:t>
            </a:r>
            <a:r>
              <a:rPr lang="es-ES" dirty="0" err="1"/>
              <a:t>nostrud</a:t>
            </a:r>
            <a:r>
              <a:rPr lang="es-ES" dirty="0"/>
              <a:t> </a:t>
            </a:r>
            <a:r>
              <a:rPr lang="es-ES" dirty="0" err="1"/>
              <a:t>exerci</a:t>
            </a:r>
            <a:r>
              <a:rPr lang="es-ES" dirty="0"/>
              <a:t> </a:t>
            </a:r>
            <a:r>
              <a:rPr lang="es-ES" dirty="0" err="1"/>
              <a:t>tation</a:t>
            </a:r>
            <a:r>
              <a:rPr lang="es-ES" dirty="0"/>
              <a:t> </a:t>
            </a:r>
            <a:r>
              <a:rPr lang="es-ES" dirty="0" err="1"/>
              <a:t>ullamcorper</a:t>
            </a:r>
            <a:r>
              <a:rPr lang="es-ES" dirty="0"/>
              <a:t> </a:t>
            </a:r>
            <a:r>
              <a:rPr lang="es-ES" dirty="0" err="1"/>
              <a:t>suscipit</a:t>
            </a:r>
            <a:r>
              <a:rPr lang="es-ES" dirty="0"/>
              <a:t> </a:t>
            </a:r>
            <a:r>
              <a:rPr lang="es-ES" dirty="0" err="1"/>
              <a:t>lobortis</a:t>
            </a:r>
            <a:r>
              <a:rPr lang="es-ES" dirty="0"/>
              <a:t> </a:t>
            </a:r>
            <a:r>
              <a:rPr lang="es-ES" dirty="0" err="1"/>
              <a:t>nisl</a:t>
            </a:r>
            <a:r>
              <a:rPr lang="es-ES" dirty="0"/>
              <a:t> ut </a:t>
            </a:r>
            <a:r>
              <a:rPr lang="es-ES" dirty="0" err="1"/>
              <a:t>aliquip</a:t>
            </a:r>
            <a:r>
              <a:rPr lang="es-ES" dirty="0"/>
              <a:t> ex </a:t>
            </a:r>
            <a:r>
              <a:rPr lang="es-ES" dirty="0" err="1"/>
              <a:t>ea</a:t>
            </a:r>
            <a:r>
              <a:rPr lang="es-ES" dirty="0"/>
              <a:t> commodo </a:t>
            </a:r>
            <a:r>
              <a:rPr lang="es-ES" dirty="0" err="1"/>
              <a:t>consequat</a:t>
            </a:r>
            <a:r>
              <a:rPr lang="es-ES" dirty="0"/>
              <a:t>. Destacado </a:t>
            </a:r>
            <a:r>
              <a:rPr lang="es-ES" dirty="0" err="1"/>
              <a:t>autem</a:t>
            </a:r>
            <a:r>
              <a:rPr lang="es-ES" dirty="0"/>
              <a:t> </a:t>
            </a:r>
            <a:r>
              <a:rPr lang="es-ES" dirty="0" err="1"/>
              <a:t>vel</a:t>
            </a:r>
            <a:r>
              <a:rPr lang="es-ES" dirty="0"/>
              <a:t> </a:t>
            </a:r>
            <a:r>
              <a:rPr lang="es-ES" dirty="0" err="1"/>
              <a:t>eum</a:t>
            </a:r>
            <a:r>
              <a:rPr lang="es-ES" dirty="0"/>
              <a:t> </a:t>
            </a:r>
            <a:r>
              <a:rPr lang="es-ES" dirty="0" err="1"/>
              <a:t>iriure</a:t>
            </a:r>
            <a:r>
              <a:rPr lang="es-ES" dirty="0"/>
              <a:t> dolor in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 </a:t>
            </a:r>
            <a:r>
              <a:rPr lang="es-ES" dirty="0" err="1"/>
              <a:t>vel</a:t>
            </a:r>
            <a:r>
              <a:rPr lang="es-ES" dirty="0"/>
              <a:t> </a:t>
            </a:r>
            <a:r>
              <a:rPr lang="es-ES" dirty="0" err="1"/>
              <a:t>illum</a:t>
            </a:r>
            <a:r>
              <a:rPr lang="es-ES" dirty="0"/>
              <a:t> </a:t>
            </a:r>
            <a:r>
              <a:rPr lang="es-ES" dirty="0" err="1"/>
              <a:t>dolore</a:t>
            </a:r>
            <a:r>
              <a:rPr lang="es-ES" dirty="0"/>
              <a:t> </a:t>
            </a:r>
            <a:r>
              <a:rPr lang="es-ES" dirty="0" err="1"/>
              <a:t>eu</a:t>
            </a:r>
            <a:r>
              <a:rPr lang="es-ES" dirty="0"/>
              <a:t> </a:t>
            </a:r>
            <a:r>
              <a:rPr lang="es-ES" dirty="0" err="1"/>
              <a:t>feugiat</a:t>
            </a:r>
            <a:r>
              <a:rPr lang="es-ES" dirty="0"/>
              <a:t> </a:t>
            </a:r>
            <a:r>
              <a:rPr lang="es-ES" dirty="0" err="1"/>
              <a:t>nulla</a:t>
            </a:r>
            <a:r>
              <a:rPr lang="es-ES" dirty="0"/>
              <a:t> </a:t>
            </a:r>
            <a:r>
              <a:rPr lang="es-ES" dirty="0" err="1"/>
              <a:t>facilisis</a:t>
            </a:r>
            <a:r>
              <a:rPr lang="es-ES" dirty="0"/>
              <a:t> at vero eros et </a:t>
            </a:r>
            <a:r>
              <a:rPr lang="es-ES" dirty="0" err="1"/>
              <a:t>accumsan</a:t>
            </a:r>
            <a:r>
              <a:rPr lang="es-ES" dirty="0"/>
              <a:t> et </a:t>
            </a:r>
            <a:r>
              <a:rPr lang="es-ES" dirty="0" err="1"/>
              <a:t>iusto</a:t>
            </a:r>
            <a:r>
              <a:rPr lang="es-ES" dirty="0"/>
              <a:t> odio </a:t>
            </a:r>
            <a:r>
              <a:rPr lang="es-ES" dirty="0" err="1"/>
              <a:t>dignissim</a:t>
            </a:r>
            <a:r>
              <a:rPr lang="es-ES" dirty="0"/>
              <a:t> </a:t>
            </a:r>
            <a:r>
              <a:rPr lang="es-ES" dirty="0" err="1"/>
              <a:t>qui</a:t>
            </a:r>
            <a:r>
              <a:rPr lang="es-ES" dirty="0"/>
              <a:t> </a:t>
            </a:r>
            <a:r>
              <a:rPr lang="es-ES" dirty="0" err="1"/>
              <a:t>blandit</a:t>
            </a:r>
            <a:r>
              <a:rPr lang="es-ES" dirty="0"/>
              <a:t> dolor </a:t>
            </a:r>
            <a:r>
              <a:rPr lang="es-ES" dirty="0" err="1"/>
              <a:t>sit</a:t>
            </a:r>
            <a:r>
              <a:rPr lang="es-ES" dirty="0"/>
              <a:t> </a:t>
            </a:r>
            <a:r>
              <a:rPr lang="es-ES" dirty="0" err="1"/>
              <a:t>amet</a:t>
            </a:r>
            <a:r>
              <a:rPr lang="es-ES" dirty="0"/>
              <a:t>, </a:t>
            </a:r>
            <a:r>
              <a:rPr lang="es-ES" dirty="0" err="1"/>
              <a:t>consectetuer</a:t>
            </a:r>
            <a:r>
              <a:rPr lang="es-ES" dirty="0"/>
              <a:t> </a:t>
            </a:r>
            <a:r>
              <a:rPr lang="es-ES" dirty="0" err="1"/>
              <a:t>adipiscing</a:t>
            </a:r>
            <a:r>
              <a:rPr lang="es-ES" dirty="0"/>
              <a:t> </a:t>
            </a:r>
            <a:r>
              <a:rPr lang="es-ES" dirty="0" err="1"/>
              <a:t>elit</a:t>
            </a:r>
            <a:r>
              <a:rPr lang="es-ES" dirty="0"/>
              <a:t> </a:t>
            </a:r>
            <a:r>
              <a:rPr lang="es-ES" dirty="0" err="1"/>
              <a:t>hendrerit</a:t>
            </a:r>
            <a:r>
              <a:rPr lang="es-ES" dirty="0"/>
              <a:t> in </a:t>
            </a:r>
            <a:r>
              <a:rPr lang="es-ES" dirty="0" err="1"/>
              <a:t>vulputate</a:t>
            </a:r>
            <a:r>
              <a:rPr lang="es-ES" dirty="0"/>
              <a:t> </a:t>
            </a:r>
            <a:r>
              <a:rPr lang="es-ES" dirty="0" err="1"/>
              <a:t>velit</a:t>
            </a:r>
            <a:r>
              <a:rPr lang="es-ES" dirty="0"/>
              <a:t> </a:t>
            </a:r>
            <a:r>
              <a:rPr lang="es-ES" dirty="0" err="1"/>
              <a:t>esse</a:t>
            </a:r>
            <a:r>
              <a:rPr lang="es-ES" dirty="0"/>
              <a:t> </a:t>
            </a:r>
            <a:r>
              <a:rPr lang="es-ES" dirty="0" err="1"/>
              <a:t>molestie</a:t>
            </a:r>
            <a:r>
              <a:rPr lang="es-ES" dirty="0"/>
              <a:t> </a:t>
            </a:r>
            <a:r>
              <a:rPr lang="es-ES" dirty="0" err="1"/>
              <a:t>consequat</a:t>
            </a:r>
            <a:r>
              <a:rPr lang="es-ES" dirty="0"/>
              <a:t>.</a:t>
            </a:r>
          </a:p>
        </p:txBody>
      </p:sp>
    </p:spTree>
    <p:extLst>
      <p:ext uri="{BB962C8B-B14F-4D97-AF65-F5344CB8AC3E}">
        <p14:creationId xmlns:p14="http://schemas.microsoft.com/office/powerpoint/2010/main" val="10497906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578" b="0" i="0">
                <a:solidFill>
                  <a:schemeClr val="tx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697" b="0" i="0">
                <a:solidFill>
                  <a:schemeClr val="bg1"/>
                </a:solidFill>
                <a:latin typeface="Microsoft Sans Serif"/>
                <a:cs typeface="Microsoft Sans Serif"/>
              </a:defRPr>
            </a:lvl1pPr>
          </a:lstStyle>
          <a:p>
            <a:pPr marL="7701">
              <a:spcBef>
                <a:spcPts val="12"/>
              </a:spcBef>
            </a:pPr>
            <a:r>
              <a:rPr lang="es-ES" spc="-27">
                <a:solidFill>
                  <a:srgbClr val="9F9F9F"/>
                </a:solidFill>
              </a:rPr>
              <a:t>VIU</a:t>
            </a:r>
            <a:r>
              <a:rPr lang="es-ES" spc="64">
                <a:solidFill>
                  <a:srgbClr val="9F9F9F"/>
                </a:solidFill>
              </a:rPr>
              <a:t> </a:t>
            </a:r>
            <a:r>
              <a:rPr lang="es-ES" spc="-45">
                <a:solidFill>
                  <a:srgbClr val="9F9F9F"/>
                </a:solidFill>
              </a:rPr>
              <a:t>|</a:t>
            </a:r>
            <a:r>
              <a:rPr lang="es-ES" spc="64">
                <a:solidFill>
                  <a:srgbClr val="9F9F9F"/>
                </a:solidFill>
              </a:rPr>
              <a:t> </a:t>
            </a:r>
            <a:r>
              <a:rPr lang="es-ES" spc="-15">
                <a:solidFill>
                  <a:srgbClr val="9F9F9F"/>
                </a:solidFill>
              </a:rPr>
              <a:t>DOSSIER</a:t>
            </a:r>
            <a:r>
              <a:rPr lang="es-ES" spc="64">
                <a:solidFill>
                  <a:srgbClr val="9F9F9F"/>
                </a:solidFill>
              </a:rPr>
              <a:t> </a:t>
            </a:r>
            <a:r>
              <a:rPr lang="es-ES" spc="-45">
                <a:solidFill>
                  <a:srgbClr val="9F9F9F"/>
                </a:solidFill>
              </a:rPr>
              <a:t>DE</a:t>
            </a:r>
            <a:r>
              <a:rPr lang="es-ES" spc="64">
                <a:solidFill>
                  <a:srgbClr val="9F9F9F"/>
                </a:solidFill>
              </a:rPr>
              <a:t> </a:t>
            </a:r>
            <a:r>
              <a:rPr lang="es-ES" spc="-27">
                <a:solidFill>
                  <a:srgbClr val="9F9F9F"/>
                </a:solidFill>
              </a:rPr>
              <a:t>PRENSA</a:t>
            </a:r>
            <a:endParaRPr lang="es-ES" spc="-27" dirty="0">
              <a:solidFill>
                <a:srgbClr val="9F9F9F"/>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2/11/2025</a:t>
            </a:fld>
            <a:endParaRPr lang="en-US"/>
          </a:p>
        </p:txBody>
      </p:sp>
      <p:sp>
        <p:nvSpPr>
          <p:cNvPr id="6" name="Holder 6"/>
          <p:cNvSpPr>
            <a:spLocks noGrp="1"/>
          </p:cNvSpPr>
          <p:nvPr>
            <p:ph type="sldNum" sz="quarter" idx="7"/>
          </p:nvPr>
        </p:nvSpPr>
        <p:spPr/>
        <p:txBody>
          <a:bodyPr lIns="0" tIns="0" rIns="0" bIns="0"/>
          <a:lstStyle>
            <a:lvl1pPr>
              <a:defRPr sz="788" b="0" i="0">
                <a:solidFill>
                  <a:schemeClr val="bg1"/>
                </a:solidFill>
                <a:latin typeface="Trebuchet MS"/>
                <a:cs typeface="Trebuchet MS"/>
              </a:defRPr>
            </a:lvl1pPr>
          </a:lstStyle>
          <a:p>
            <a:pPr marL="23104">
              <a:spcBef>
                <a:spcPts val="15"/>
              </a:spcBef>
            </a:pPr>
            <a:fld id="{81D60167-4931-47E6-BA6A-407CBD079E47}" type="slidenum">
              <a:rPr lang="es-ES" spc="82" smtClean="0"/>
              <a:pPr marL="23104">
                <a:spcBef>
                  <a:spcPts val="15"/>
                </a:spcBef>
              </a:pPr>
              <a:t>‹Nº›</a:t>
            </a:fld>
            <a:endParaRPr lang="es-ES" spc="82" dirty="0"/>
          </a:p>
        </p:txBody>
      </p:sp>
    </p:spTree>
    <p:extLst>
      <p:ext uri="{BB962C8B-B14F-4D97-AF65-F5344CB8AC3E}">
        <p14:creationId xmlns:p14="http://schemas.microsoft.com/office/powerpoint/2010/main" val="1685195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de título 2">
    <p:spTree>
      <p:nvGrpSpPr>
        <p:cNvPr id="1" name=""/>
        <p:cNvGrpSpPr/>
        <p:nvPr/>
      </p:nvGrpSpPr>
      <p:grpSpPr>
        <a:xfrm>
          <a:off x="0" y="0"/>
          <a:ext cx="0" cy="0"/>
          <a:chOff x="0" y="0"/>
          <a:chExt cx="0" cy="0"/>
        </a:xfrm>
      </p:grpSpPr>
      <p:sp>
        <p:nvSpPr>
          <p:cNvPr id="7" name="Hexágono 1"/>
          <p:cNvSpPr/>
          <p:nvPr userDrawn="1"/>
        </p:nvSpPr>
        <p:spPr>
          <a:xfrm>
            <a:off x="4773651" y="649376"/>
            <a:ext cx="6415679" cy="5563416"/>
          </a:xfrm>
          <a:custGeom>
            <a:avLst/>
            <a:gdLst>
              <a:gd name="connsiteX0" fmla="*/ 0 w 5998585"/>
              <a:gd name="connsiteY0" fmla="*/ 2781709 h 5563418"/>
              <a:gd name="connsiteX1" fmla="*/ 1390855 w 5998585"/>
              <a:gd name="connsiteY1" fmla="*/ 1 h 5563418"/>
              <a:gd name="connsiteX2" fmla="*/ 4607731 w 5998585"/>
              <a:gd name="connsiteY2" fmla="*/ 1 h 5563418"/>
              <a:gd name="connsiteX3" fmla="*/ 5998585 w 5998585"/>
              <a:gd name="connsiteY3" fmla="*/ 2781709 h 5563418"/>
              <a:gd name="connsiteX4" fmla="*/ 4607731 w 5998585"/>
              <a:gd name="connsiteY4" fmla="*/ 5563417 h 5563418"/>
              <a:gd name="connsiteX5" fmla="*/ 1390855 w 5998585"/>
              <a:gd name="connsiteY5" fmla="*/ 5563417 h 5563418"/>
              <a:gd name="connsiteX6" fmla="*/ 0 w 5998585"/>
              <a:gd name="connsiteY6" fmla="*/ 2781709 h 5563418"/>
              <a:gd name="connsiteX0" fmla="*/ 0 w 6207132"/>
              <a:gd name="connsiteY0" fmla="*/ 2785719 h 5563416"/>
              <a:gd name="connsiteX1" fmla="*/ 1599402 w 6207132"/>
              <a:gd name="connsiteY1" fmla="*/ 0 h 5563416"/>
              <a:gd name="connsiteX2" fmla="*/ 4816278 w 6207132"/>
              <a:gd name="connsiteY2" fmla="*/ 0 h 5563416"/>
              <a:gd name="connsiteX3" fmla="*/ 6207132 w 6207132"/>
              <a:gd name="connsiteY3" fmla="*/ 2781708 h 5563416"/>
              <a:gd name="connsiteX4" fmla="*/ 4816278 w 6207132"/>
              <a:gd name="connsiteY4" fmla="*/ 5563416 h 5563416"/>
              <a:gd name="connsiteX5" fmla="*/ 1599402 w 6207132"/>
              <a:gd name="connsiteY5" fmla="*/ 5563416 h 5563416"/>
              <a:gd name="connsiteX6" fmla="*/ 0 w 6207132"/>
              <a:gd name="connsiteY6" fmla="*/ 2785719 h 5563416"/>
              <a:gd name="connsiteX0" fmla="*/ 0 w 6415679"/>
              <a:gd name="connsiteY0" fmla="*/ 2785719 h 5563416"/>
              <a:gd name="connsiteX1" fmla="*/ 1599402 w 6415679"/>
              <a:gd name="connsiteY1" fmla="*/ 0 h 5563416"/>
              <a:gd name="connsiteX2" fmla="*/ 4816278 w 6415679"/>
              <a:gd name="connsiteY2" fmla="*/ 0 h 5563416"/>
              <a:gd name="connsiteX3" fmla="*/ 6415679 w 6415679"/>
              <a:gd name="connsiteY3" fmla="*/ 2785718 h 5563416"/>
              <a:gd name="connsiteX4" fmla="*/ 4816278 w 6415679"/>
              <a:gd name="connsiteY4" fmla="*/ 5563416 h 5563416"/>
              <a:gd name="connsiteX5" fmla="*/ 1599402 w 6415679"/>
              <a:gd name="connsiteY5" fmla="*/ 5563416 h 5563416"/>
              <a:gd name="connsiteX6" fmla="*/ 0 w 6415679"/>
              <a:gd name="connsiteY6" fmla="*/ 2785719 h 5563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15679" h="5563416">
                <a:moveTo>
                  <a:pt x="0" y="2785719"/>
                </a:moveTo>
                <a:lnTo>
                  <a:pt x="1599402" y="0"/>
                </a:lnTo>
                <a:lnTo>
                  <a:pt x="4816278" y="0"/>
                </a:lnTo>
                <a:lnTo>
                  <a:pt x="6415679" y="2785718"/>
                </a:lnTo>
                <a:lnTo>
                  <a:pt x="4816278" y="5563416"/>
                </a:lnTo>
                <a:lnTo>
                  <a:pt x="1599402" y="5563416"/>
                </a:lnTo>
                <a:lnTo>
                  <a:pt x="0" y="2785719"/>
                </a:lnTo>
                <a:close/>
              </a:path>
            </a:pathLst>
          </a:custGeom>
          <a:solidFill>
            <a:srgbClr val="E65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Marcador de texto 13">
            <a:extLst>
              <a:ext uri="{FF2B5EF4-FFF2-40B4-BE49-F238E27FC236}">
                <a16:creationId xmlns:a16="http://schemas.microsoft.com/office/drawing/2014/main" id="{B6CB6766-AA25-7F46-A3DD-4D70475B902D}"/>
              </a:ext>
            </a:extLst>
          </p:cNvPr>
          <p:cNvSpPr>
            <a:spLocks noGrp="1"/>
          </p:cNvSpPr>
          <p:nvPr>
            <p:ph type="body" sz="quarter" idx="10" hasCustomPrompt="1"/>
          </p:nvPr>
        </p:nvSpPr>
        <p:spPr>
          <a:xfrm>
            <a:off x="328160" y="5054600"/>
            <a:ext cx="11415107" cy="948267"/>
          </a:xfrm>
          <a:prstGeom prst="rect">
            <a:avLst/>
          </a:prstGeom>
        </p:spPr>
        <p:txBody>
          <a:bodyPr wrap="square" lIns="0" tIns="0" rIns="0" bIns="0" anchor="b" anchorCtr="0"/>
          <a:lstStyle>
            <a:lvl1pPr marL="0" indent="0">
              <a:lnSpc>
                <a:spcPct val="100000"/>
              </a:lnSpc>
              <a:spcBef>
                <a:spcPts val="0"/>
              </a:spcBef>
              <a:buFontTx/>
              <a:buNone/>
              <a:defRPr sz="6100" b="0" i="0" spc="-100" baseline="0">
                <a:solidFill>
                  <a:schemeClr val="tx1"/>
                </a:solidFill>
                <a:latin typeface="Periodico Display UtLg" panose="02000504070000020004" pitchFamily="50" charset="0"/>
                <a:cs typeface="Times New Roman" panose="02020603050405020304" pitchFamily="18" charset="0"/>
              </a:defRPr>
            </a:lvl1pPr>
          </a:lstStyle>
          <a:p>
            <a:r>
              <a:rPr lang="es-ES" dirty="0"/>
              <a:t>Título capítulo</a:t>
            </a:r>
          </a:p>
        </p:txBody>
      </p:sp>
    </p:spTree>
    <p:extLst>
      <p:ext uri="{BB962C8B-B14F-4D97-AF65-F5344CB8AC3E}">
        <p14:creationId xmlns:p14="http://schemas.microsoft.com/office/powerpoint/2010/main" val="388738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apositiva de título 2">
    <p:spTree>
      <p:nvGrpSpPr>
        <p:cNvPr id="1" name=""/>
        <p:cNvGrpSpPr/>
        <p:nvPr/>
      </p:nvGrpSpPr>
      <p:grpSpPr>
        <a:xfrm>
          <a:off x="0" y="0"/>
          <a:ext cx="0" cy="0"/>
          <a:chOff x="0" y="0"/>
          <a:chExt cx="0" cy="0"/>
        </a:xfrm>
      </p:grpSpPr>
      <p:sp>
        <p:nvSpPr>
          <p:cNvPr id="8" name="Marcador de texto 13">
            <a:extLst>
              <a:ext uri="{FF2B5EF4-FFF2-40B4-BE49-F238E27FC236}">
                <a16:creationId xmlns:a16="http://schemas.microsoft.com/office/drawing/2014/main" id="{B6CB6766-AA25-7F46-A3DD-4D70475B902D}"/>
              </a:ext>
            </a:extLst>
          </p:cNvPr>
          <p:cNvSpPr>
            <a:spLocks noGrp="1"/>
          </p:cNvSpPr>
          <p:nvPr>
            <p:ph type="body" sz="quarter" idx="10" hasCustomPrompt="1"/>
          </p:nvPr>
        </p:nvSpPr>
        <p:spPr>
          <a:xfrm>
            <a:off x="328160" y="5054600"/>
            <a:ext cx="11415107" cy="948267"/>
          </a:xfrm>
          <a:prstGeom prst="rect">
            <a:avLst/>
          </a:prstGeom>
        </p:spPr>
        <p:txBody>
          <a:bodyPr wrap="square" lIns="0" tIns="0" rIns="0" bIns="0" anchor="b" anchorCtr="0"/>
          <a:lstStyle>
            <a:lvl1pPr marL="0" indent="0">
              <a:lnSpc>
                <a:spcPct val="100000"/>
              </a:lnSpc>
              <a:spcBef>
                <a:spcPts val="0"/>
              </a:spcBef>
              <a:buFontTx/>
              <a:buNone/>
              <a:defRPr sz="6100" b="0" i="0" spc="-100" baseline="0">
                <a:solidFill>
                  <a:schemeClr val="tx1"/>
                </a:solidFill>
                <a:latin typeface="Periodico Display UtLg" panose="02000504070000020004" pitchFamily="50" charset="0"/>
                <a:cs typeface="Times New Roman" panose="02020603050405020304" pitchFamily="18" charset="0"/>
              </a:defRPr>
            </a:lvl1pPr>
          </a:lstStyle>
          <a:p>
            <a:r>
              <a:rPr lang="es-ES" dirty="0"/>
              <a:t>Título capítulo</a:t>
            </a:r>
          </a:p>
        </p:txBody>
      </p:sp>
      <p:sp>
        <p:nvSpPr>
          <p:cNvPr id="4" name="Hexágono 1"/>
          <p:cNvSpPr/>
          <p:nvPr userDrawn="1"/>
        </p:nvSpPr>
        <p:spPr>
          <a:xfrm>
            <a:off x="5324017" y="439451"/>
            <a:ext cx="5562000" cy="5563416"/>
          </a:xfrm>
          <a:prstGeom prst="ellipse">
            <a:avLst/>
          </a:prstGeom>
          <a:solidFill>
            <a:srgbClr val="E65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81598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Diapositiva de título 2">
    <p:spTree>
      <p:nvGrpSpPr>
        <p:cNvPr id="1" name=""/>
        <p:cNvGrpSpPr/>
        <p:nvPr/>
      </p:nvGrpSpPr>
      <p:grpSpPr>
        <a:xfrm>
          <a:off x="0" y="0"/>
          <a:ext cx="0" cy="0"/>
          <a:chOff x="0" y="0"/>
          <a:chExt cx="0" cy="0"/>
        </a:xfrm>
      </p:grpSpPr>
      <p:sp>
        <p:nvSpPr>
          <p:cNvPr id="8" name="Marcador de texto 13">
            <a:extLst>
              <a:ext uri="{FF2B5EF4-FFF2-40B4-BE49-F238E27FC236}">
                <a16:creationId xmlns:a16="http://schemas.microsoft.com/office/drawing/2014/main" id="{B6CB6766-AA25-7F46-A3DD-4D70475B902D}"/>
              </a:ext>
            </a:extLst>
          </p:cNvPr>
          <p:cNvSpPr>
            <a:spLocks noGrp="1"/>
          </p:cNvSpPr>
          <p:nvPr>
            <p:ph type="body" sz="quarter" idx="10" hasCustomPrompt="1"/>
          </p:nvPr>
        </p:nvSpPr>
        <p:spPr>
          <a:xfrm>
            <a:off x="328160" y="5054600"/>
            <a:ext cx="11415107" cy="948267"/>
          </a:xfrm>
          <a:prstGeom prst="rect">
            <a:avLst/>
          </a:prstGeom>
        </p:spPr>
        <p:txBody>
          <a:bodyPr wrap="square" lIns="0" tIns="0" rIns="0" bIns="0" anchor="b" anchorCtr="0"/>
          <a:lstStyle>
            <a:lvl1pPr marL="0" indent="0">
              <a:lnSpc>
                <a:spcPct val="100000"/>
              </a:lnSpc>
              <a:spcBef>
                <a:spcPts val="0"/>
              </a:spcBef>
              <a:buFontTx/>
              <a:buNone/>
              <a:defRPr sz="6100" b="0" i="0" spc="-100" baseline="0">
                <a:solidFill>
                  <a:schemeClr val="tx1"/>
                </a:solidFill>
                <a:latin typeface="Periodico Display UtLg" panose="02000504070000020004" pitchFamily="50" charset="0"/>
                <a:cs typeface="Times New Roman" panose="02020603050405020304" pitchFamily="18" charset="0"/>
              </a:defRPr>
            </a:lvl1pPr>
          </a:lstStyle>
          <a:p>
            <a:r>
              <a:rPr lang="es-ES" dirty="0"/>
              <a:t>Título capítulo</a:t>
            </a:r>
          </a:p>
        </p:txBody>
      </p:sp>
      <p:sp>
        <p:nvSpPr>
          <p:cNvPr id="2" name="Triángulo isósceles 1"/>
          <p:cNvSpPr/>
          <p:nvPr userDrawn="1"/>
        </p:nvSpPr>
        <p:spPr>
          <a:xfrm>
            <a:off x="5617332" y="439451"/>
            <a:ext cx="5616725" cy="556341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329510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Diapositiva de título 2">
    <p:spTree>
      <p:nvGrpSpPr>
        <p:cNvPr id="1" name=""/>
        <p:cNvGrpSpPr/>
        <p:nvPr/>
      </p:nvGrpSpPr>
      <p:grpSpPr>
        <a:xfrm>
          <a:off x="0" y="0"/>
          <a:ext cx="0" cy="0"/>
          <a:chOff x="0" y="0"/>
          <a:chExt cx="0" cy="0"/>
        </a:xfrm>
      </p:grpSpPr>
      <p:sp>
        <p:nvSpPr>
          <p:cNvPr id="8" name="Marcador de texto 13">
            <a:extLst>
              <a:ext uri="{FF2B5EF4-FFF2-40B4-BE49-F238E27FC236}">
                <a16:creationId xmlns:a16="http://schemas.microsoft.com/office/drawing/2014/main" id="{B6CB6766-AA25-7F46-A3DD-4D70475B902D}"/>
              </a:ext>
            </a:extLst>
          </p:cNvPr>
          <p:cNvSpPr>
            <a:spLocks noGrp="1"/>
          </p:cNvSpPr>
          <p:nvPr>
            <p:ph type="body" sz="quarter" idx="10" hasCustomPrompt="1"/>
          </p:nvPr>
        </p:nvSpPr>
        <p:spPr>
          <a:xfrm>
            <a:off x="328160" y="5054600"/>
            <a:ext cx="11415107" cy="948267"/>
          </a:xfrm>
          <a:prstGeom prst="rect">
            <a:avLst/>
          </a:prstGeom>
        </p:spPr>
        <p:txBody>
          <a:bodyPr wrap="square" lIns="0" tIns="0" rIns="0" bIns="0" anchor="b" anchorCtr="0"/>
          <a:lstStyle>
            <a:lvl1pPr marL="0" indent="0">
              <a:lnSpc>
                <a:spcPct val="100000"/>
              </a:lnSpc>
              <a:spcBef>
                <a:spcPts val="0"/>
              </a:spcBef>
              <a:buFontTx/>
              <a:buNone/>
              <a:defRPr sz="6100" b="0" i="0" spc="-100" baseline="0">
                <a:solidFill>
                  <a:schemeClr val="tx1"/>
                </a:solidFill>
                <a:latin typeface="Periodico Display UtLg" panose="02000504070000020004" pitchFamily="50" charset="0"/>
                <a:cs typeface="Times New Roman" panose="02020603050405020304" pitchFamily="18" charset="0"/>
              </a:defRPr>
            </a:lvl1pPr>
          </a:lstStyle>
          <a:p>
            <a:r>
              <a:rPr lang="es-ES" dirty="0"/>
              <a:t>Título capítulo</a:t>
            </a:r>
          </a:p>
        </p:txBody>
      </p:sp>
      <p:sp>
        <p:nvSpPr>
          <p:cNvPr id="5" name="Hexágono 1"/>
          <p:cNvSpPr/>
          <p:nvPr userDrawn="1"/>
        </p:nvSpPr>
        <p:spPr>
          <a:xfrm>
            <a:off x="5362117" y="439451"/>
            <a:ext cx="5562000" cy="5563416"/>
          </a:xfrm>
          <a:prstGeom prst="roundRect">
            <a:avLst/>
          </a:prstGeom>
          <a:solidFill>
            <a:srgbClr val="E65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16803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Diapositiva de título 2">
    <p:spTree>
      <p:nvGrpSpPr>
        <p:cNvPr id="1" name=""/>
        <p:cNvGrpSpPr/>
        <p:nvPr/>
      </p:nvGrpSpPr>
      <p:grpSpPr>
        <a:xfrm>
          <a:off x="0" y="0"/>
          <a:ext cx="0" cy="0"/>
          <a:chOff x="0" y="0"/>
          <a:chExt cx="0" cy="0"/>
        </a:xfrm>
      </p:grpSpPr>
      <p:sp>
        <p:nvSpPr>
          <p:cNvPr id="8" name="Marcador de texto 13">
            <a:extLst>
              <a:ext uri="{FF2B5EF4-FFF2-40B4-BE49-F238E27FC236}">
                <a16:creationId xmlns:a16="http://schemas.microsoft.com/office/drawing/2014/main" id="{B6CB6766-AA25-7F46-A3DD-4D70475B902D}"/>
              </a:ext>
            </a:extLst>
          </p:cNvPr>
          <p:cNvSpPr>
            <a:spLocks noGrp="1"/>
          </p:cNvSpPr>
          <p:nvPr>
            <p:ph type="body" sz="quarter" idx="10" hasCustomPrompt="1"/>
          </p:nvPr>
        </p:nvSpPr>
        <p:spPr>
          <a:xfrm>
            <a:off x="328160" y="5054600"/>
            <a:ext cx="11415107" cy="948267"/>
          </a:xfrm>
          <a:prstGeom prst="rect">
            <a:avLst/>
          </a:prstGeom>
        </p:spPr>
        <p:txBody>
          <a:bodyPr wrap="square" lIns="0" tIns="0" rIns="0" bIns="0" anchor="b" anchorCtr="0"/>
          <a:lstStyle>
            <a:lvl1pPr marL="0" indent="0">
              <a:lnSpc>
                <a:spcPct val="100000"/>
              </a:lnSpc>
              <a:spcBef>
                <a:spcPts val="0"/>
              </a:spcBef>
              <a:buFontTx/>
              <a:buNone/>
              <a:defRPr sz="6100" b="0" i="0" spc="-100" baseline="0">
                <a:solidFill>
                  <a:schemeClr val="tx1"/>
                </a:solidFill>
                <a:latin typeface="Periodico Display UtLg" panose="02000504070000020004" pitchFamily="50" charset="0"/>
                <a:cs typeface="Times New Roman" panose="02020603050405020304" pitchFamily="18" charset="0"/>
              </a:defRPr>
            </a:lvl1pPr>
          </a:lstStyle>
          <a:p>
            <a:r>
              <a:rPr lang="es-ES" dirty="0"/>
              <a:t>Título capítulo</a:t>
            </a:r>
          </a:p>
        </p:txBody>
      </p:sp>
      <p:sp>
        <p:nvSpPr>
          <p:cNvPr id="4" name="Hexágono 1"/>
          <p:cNvSpPr/>
          <p:nvPr userDrawn="1"/>
        </p:nvSpPr>
        <p:spPr>
          <a:xfrm>
            <a:off x="5295442" y="439451"/>
            <a:ext cx="5562000" cy="5563416"/>
          </a:xfrm>
          <a:prstGeom prst="rect">
            <a:avLst/>
          </a:prstGeom>
          <a:solidFill>
            <a:srgbClr val="E650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695821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6.xml"/><Relationship Id="rId18" Type="http://schemas.openxmlformats.org/officeDocument/2006/relationships/slideLayout" Target="../slideLayouts/slideLayout21.xml"/><Relationship Id="rId26" Type="http://schemas.openxmlformats.org/officeDocument/2006/relationships/slideLayout" Target="../slideLayouts/slideLayout29.xml"/><Relationship Id="rId39" Type="http://schemas.openxmlformats.org/officeDocument/2006/relationships/slideLayout" Target="../slideLayouts/slideLayout42.xml"/><Relationship Id="rId21" Type="http://schemas.openxmlformats.org/officeDocument/2006/relationships/slideLayout" Target="../slideLayouts/slideLayout24.xml"/><Relationship Id="rId34" Type="http://schemas.openxmlformats.org/officeDocument/2006/relationships/slideLayout" Target="../slideLayouts/slideLayout37.xml"/><Relationship Id="rId42" Type="http://schemas.openxmlformats.org/officeDocument/2006/relationships/theme" Target="../theme/theme2.xml"/><Relationship Id="rId7" Type="http://schemas.openxmlformats.org/officeDocument/2006/relationships/slideLayout" Target="../slideLayouts/slideLayout1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slideLayout" Target="../slideLayouts/slideLayout23.xml"/><Relationship Id="rId29" Type="http://schemas.openxmlformats.org/officeDocument/2006/relationships/slideLayout" Target="../slideLayouts/slideLayout32.xml"/><Relationship Id="rId41" Type="http://schemas.openxmlformats.org/officeDocument/2006/relationships/slideLayout" Target="../slideLayouts/slideLayout44.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24" Type="http://schemas.openxmlformats.org/officeDocument/2006/relationships/slideLayout" Target="../slideLayouts/slideLayout27.xml"/><Relationship Id="rId32" Type="http://schemas.openxmlformats.org/officeDocument/2006/relationships/slideLayout" Target="../slideLayouts/slideLayout35.xml"/><Relationship Id="rId37" Type="http://schemas.openxmlformats.org/officeDocument/2006/relationships/slideLayout" Target="../slideLayouts/slideLayout40.xml"/><Relationship Id="rId40" Type="http://schemas.openxmlformats.org/officeDocument/2006/relationships/slideLayout" Target="../slideLayouts/slideLayout43.xml"/><Relationship Id="rId5" Type="http://schemas.openxmlformats.org/officeDocument/2006/relationships/slideLayout" Target="../slideLayouts/slideLayout8.xml"/><Relationship Id="rId15" Type="http://schemas.openxmlformats.org/officeDocument/2006/relationships/slideLayout" Target="../slideLayouts/slideLayout18.xml"/><Relationship Id="rId23" Type="http://schemas.openxmlformats.org/officeDocument/2006/relationships/slideLayout" Target="../slideLayouts/slideLayout26.xml"/><Relationship Id="rId28" Type="http://schemas.openxmlformats.org/officeDocument/2006/relationships/slideLayout" Target="../slideLayouts/slideLayout31.xml"/><Relationship Id="rId36" Type="http://schemas.openxmlformats.org/officeDocument/2006/relationships/slideLayout" Target="../slideLayouts/slideLayout39.xml"/><Relationship Id="rId10" Type="http://schemas.openxmlformats.org/officeDocument/2006/relationships/slideLayout" Target="../slideLayouts/slideLayout13.xml"/><Relationship Id="rId19" Type="http://schemas.openxmlformats.org/officeDocument/2006/relationships/slideLayout" Target="../slideLayouts/slideLayout22.xml"/><Relationship Id="rId31" Type="http://schemas.openxmlformats.org/officeDocument/2006/relationships/slideLayout" Target="../slideLayouts/slideLayout34.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slideLayout" Target="../slideLayouts/slideLayout25.xml"/><Relationship Id="rId27" Type="http://schemas.openxmlformats.org/officeDocument/2006/relationships/slideLayout" Target="../slideLayouts/slideLayout30.xml"/><Relationship Id="rId30" Type="http://schemas.openxmlformats.org/officeDocument/2006/relationships/slideLayout" Target="../slideLayouts/slideLayout33.xml"/><Relationship Id="rId35" Type="http://schemas.openxmlformats.org/officeDocument/2006/relationships/slideLayout" Target="../slideLayouts/slideLayout38.xml"/><Relationship Id="rId43" Type="http://schemas.openxmlformats.org/officeDocument/2006/relationships/image" Target="../media/image3.png"/><Relationship Id="rId8" Type="http://schemas.openxmlformats.org/officeDocument/2006/relationships/slideLayout" Target="../slideLayouts/slideLayout11.xml"/><Relationship Id="rId3" Type="http://schemas.openxmlformats.org/officeDocument/2006/relationships/slideLayout" Target="../slideLayouts/slideLayout6.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5" Type="http://schemas.openxmlformats.org/officeDocument/2006/relationships/slideLayout" Target="../slideLayouts/slideLayout28.xml"/><Relationship Id="rId33" Type="http://schemas.openxmlformats.org/officeDocument/2006/relationships/slideLayout" Target="../slideLayouts/slideLayout36.xml"/><Relationship Id="rId38"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6947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88" r:id="rId3"/>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054D6626-89B3-4C4C-8784-DAC496715A14}"/>
              </a:ext>
            </a:extLst>
          </p:cNvPr>
          <p:cNvPicPr>
            <a:picLocks noChangeAspect="1"/>
          </p:cNvPicPr>
          <p:nvPr userDrawn="1"/>
        </p:nvPicPr>
        <p:blipFill>
          <a:blip r:embed="rId43"/>
          <a:stretch>
            <a:fillRect/>
          </a:stretch>
        </p:blipFill>
        <p:spPr>
          <a:xfrm>
            <a:off x="10857743" y="126162"/>
            <a:ext cx="1205070" cy="602535"/>
          </a:xfrm>
          <a:prstGeom prst="rect">
            <a:avLst/>
          </a:prstGeom>
        </p:spPr>
      </p:pic>
    </p:spTree>
    <p:extLst>
      <p:ext uri="{BB962C8B-B14F-4D97-AF65-F5344CB8AC3E}">
        <p14:creationId xmlns:p14="http://schemas.microsoft.com/office/powerpoint/2010/main" val="1802003782"/>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703" r:id="rId3"/>
    <p:sldLayoutId id="2147483708" r:id="rId4"/>
    <p:sldLayoutId id="2147483704" r:id="rId5"/>
    <p:sldLayoutId id="2147483705" r:id="rId6"/>
    <p:sldLayoutId id="2147483706" r:id="rId7"/>
    <p:sldLayoutId id="2147483707" r:id="rId8"/>
    <p:sldLayoutId id="2147483654" r:id="rId9"/>
    <p:sldLayoutId id="2147483684" r:id="rId10"/>
    <p:sldLayoutId id="2147483689" r:id="rId11"/>
    <p:sldLayoutId id="2147483690" r:id="rId12"/>
    <p:sldLayoutId id="2147483692" r:id="rId13"/>
    <p:sldLayoutId id="2147483693" r:id="rId14"/>
    <p:sldLayoutId id="2147483695" r:id="rId15"/>
    <p:sldLayoutId id="2147483694" r:id="rId16"/>
    <p:sldLayoutId id="2147483683" r:id="rId17"/>
    <p:sldLayoutId id="2147483696" r:id="rId18"/>
    <p:sldLayoutId id="2147483697" r:id="rId19"/>
    <p:sldLayoutId id="2147483698" r:id="rId20"/>
    <p:sldLayoutId id="2147483699" r:id="rId21"/>
    <p:sldLayoutId id="2147483700" r:id="rId22"/>
    <p:sldLayoutId id="2147483656" r:id="rId23"/>
    <p:sldLayoutId id="2147483657" r:id="rId24"/>
    <p:sldLayoutId id="2147483672" r:id="rId25"/>
    <p:sldLayoutId id="2147483675" r:id="rId26"/>
    <p:sldLayoutId id="2147483674" r:id="rId27"/>
    <p:sldLayoutId id="2147483658" r:id="rId28"/>
    <p:sldLayoutId id="2147483662" r:id="rId29"/>
    <p:sldLayoutId id="2147483663" r:id="rId30"/>
    <p:sldLayoutId id="2147483664" r:id="rId31"/>
    <p:sldLayoutId id="2147483686" r:id="rId32"/>
    <p:sldLayoutId id="2147483665" r:id="rId33"/>
    <p:sldLayoutId id="2147483666" r:id="rId34"/>
    <p:sldLayoutId id="2147483676" r:id="rId35"/>
    <p:sldLayoutId id="2147483677" r:id="rId36"/>
    <p:sldLayoutId id="2147483678" r:id="rId37"/>
    <p:sldLayoutId id="2147483702" r:id="rId38"/>
    <p:sldLayoutId id="2147483679" r:id="rId39"/>
    <p:sldLayoutId id="2147483680" r:id="rId40"/>
    <p:sldLayoutId id="2147483709" r:id="rId4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secretaria.ceid@campusviu.es" TargetMode="External"/><Relationship Id="rId1" Type="http://schemas.openxmlformats.org/officeDocument/2006/relationships/slideLayout" Target="../slideLayouts/slideLayout44.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secretaria.ceid@campusviu.es" TargetMode="External"/><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r>
              <a:rPr lang="es-ES" dirty="0"/>
              <a:t>¡¡ Bienvenidos !!</a:t>
            </a:r>
          </a:p>
        </p:txBody>
      </p:sp>
      <p:sp>
        <p:nvSpPr>
          <p:cNvPr id="4" name="Rectángulo 3"/>
          <p:cNvSpPr/>
          <p:nvPr/>
        </p:nvSpPr>
        <p:spPr>
          <a:xfrm>
            <a:off x="410707" y="5218830"/>
            <a:ext cx="6096000" cy="830997"/>
          </a:xfrm>
          <a:prstGeom prst="rect">
            <a:avLst/>
          </a:prstGeom>
        </p:spPr>
        <p:txBody>
          <a:bodyPr>
            <a:spAutoFit/>
          </a:bodyPr>
          <a:lstStyle/>
          <a:p>
            <a:r>
              <a:rPr lang="es-ES" sz="1600" b="1" spc="-100" dirty="0">
                <a:latin typeface="Periodico Display UtLg" panose="02000504070000020004" pitchFamily="50" charset="0"/>
                <a:cs typeface="Times New Roman" panose="02020603050405020304" pitchFamily="18" charset="0"/>
              </a:rPr>
              <a:t>Mª Carmen Martorell Martínez</a:t>
            </a:r>
          </a:p>
          <a:p>
            <a:r>
              <a:rPr lang="es-ES" sz="1600" b="1" spc="-100" dirty="0">
                <a:latin typeface="Periodico Display UtLg" panose="02000504070000020004" pitchFamily="50" charset="0"/>
                <a:cs typeface="Times New Roman" panose="02020603050405020304" pitchFamily="18" charset="0"/>
              </a:rPr>
              <a:t>Responsable de la Secretaría Técnica CEID-CEISH</a:t>
            </a:r>
          </a:p>
          <a:p>
            <a:r>
              <a:rPr lang="es-ES" sz="1600" b="1" spc="-100" dirty="0">
                <a:latin typeface="Periodico Display UtLg" panose="02000504070000020004" pitchFamily="50" charset="0"/>
                <a:cs typeface="Times New Roman" panose="02020603050405020304" pitchFamily="18" charset="0"/>
              </a:rPr>
              <a:t>secretaria.ceid@campusviu.es</a:t>
            </a:r>
          </a:p>
        </p:txBody>
      </p:sp>
    </p:spTree>
    <p:extLst>
      <p:ext uri="{BB962C8B-B14F-4D97-AF65-F5344CB8AC3E}">
        <p14:creationId xmlns:p14="http://schemas.microsoft.com/office/powerpoint/2010/main" val="1906668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6"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772914" y="396815"/>
            <a:ext cx="10458679" cy="5491577"/>
          </a:xfrm>
          <a:prstGeom prst="rect">
            <a:avLst/>
          </a:prstGeom>
        </p:spPr>
        <p:txBody>
          <a:bodyPr vert="horz" wrap="square" lIns="0" tIns="6931" rIns="0" bIns="0" rtlCol="0">
            <a:spAutoFit/>
          </a:bodyPr>
          <a:lstStyle/>
          <a:p>
            <a:r>
              <a:rPr lang="es-ES" sz="3600" b="1" i="1" dirty="0">
                <a:solidFill>
                  <a:srgbClr val="E65014"/>
                </a:solidFill>
              </a:rPr>
              <a:t>			</a:t>
            </a:r>
            <a:r>
              <a:rPr lang="es-ES" sz="3200" b="1" i="1" dirty="0"/>
              <a:t>Organigrama</a:t>
            </a:r>
            <a:r>
              <a:rPr lang="es-ES" sz="3600" b="1" i="1" dirty="0">
                <a:solidFill>
                  <a:srgbClr val="E65014"/>
                </a:solidFill>
              </a:rPr>
              <a:t> </a:t>
            </a:r>
            <a:r>
              <a:rPr lang="es-ES" sz="3200" b="1" i="1" dirty="0"/>
              <a:t>CEID</a:t>
            </a:r>
            <a:br>
              <a:rPr lang="es-ES" sz="3600" b="1" i="1" dirty="0">
                <a:solidFill>
                  <a:srgbClr val="E65014"/>
                </a:solidFill>
              </a:rPr>
            </a:br>
            <a:br>
              <a:rPr lang="es-ES" sz="3600" b="1" i="1" dirty="0">
                <a:solidFill>
                  <a:srgbClr val="E65014"/>
                </a:solidFill>
              </a:rPr>
            </a:br>
            <a:r>
              <a:rPr lang="es-ES" sz="2800" b="1" i="1" dirty="0">
                <a:solidFill>
                  <a:srgbClr val="1A191D"/>
                </a:solidFill>
              </a:rPr>
              <a:t>Presidencia:</a:t>
            </a:r>
            <a:r>
              <a:rPr lang="es-ES" sz="3600" b="1" i="1" dirty="0">
                <a:solidFill>
                  <a:srgbClr val="1A191D"/>
                </a:solidFill>
              </a:rPr>
              <a:t> </a:t>
            </a:r>
            <a:r>
              <a:rPr lang="es-ES" sz="2000" b="1" i="1" dirty="0">
                <a:solidFill>
                  <a:srgbClr val="E65014"/>
                </a:solidFill>
              </a:rPr>
              <a:t>José Martí Parreño ( Vicerrector de Investigación y Transferencia)</a:t>
            </a:r>
            <a:br>
              <a:rPr lang="es-ES" sz="1800" b="1" i="1" dirty="0">
                <a:solidFill>
                  <a:srgbClr val="E65014"/>
                </a:solidFill>
              </a:rPr>
            </a:br>
            <a:br>
              <a:rPr lang="es-ES" sz="1800" b="1" i="1" dirty="0">
                <a:solidFill>
                  <a:srgbClr val="E65014"/>
                </a:solidFill>
              </a:rPr>
            </a:br>
            <a:r>
              <a:rPr lang="es-ES" sz="2800" b="1" i="1" dirty="0">
                <a:solidFill>
                  <a:srgbClr val="1A191D"/>
                </a:solidFill>
              </a:rPr>
              <a:t>Responsable de la Secretaría Técnica :</a:t>
            </a:r>
            <a:r>
              <a:rPr lang="es-ES" sz="2800" b="1" i="1" dirty="0">
                <a:solidFill>
                  <a:srgbClr val="E65014"/>
                </a:solidFill>
              </a:rPr>
              <a:t> </a:t>
            </a:r>
            <a:r>
              <a:rPr lang="es-ES" sz="2000" b="1" i="1" dirty="0">
                <a:solidFill>
                  <a:srgbClr val="E65014"/>
                </a:solidFill>
              </a:rPr>
              <a:t>Mª Carmen Martorell Martínez  </a:t>
            </a:r>
            <a:br>
              <a:rPr lang="es-ES" sz="3200" b="1" i="1" dirty="0">
                <a:solidFill>
                  <a:srgbClr val="E65014"/>
                </a:solidFill>
              </a:rPr>
            </a:br>
            <a:br>
              <a:rPr lang="es-ES" sz="3200" b="1" i="1" dirty="0">
                <a:solidFill>
                  <a:srgbClr val="E65014"/>
                </a:solidFill>
              </a:rPr>
            </a:br>
            <a:br>
              <a:rPr lang="es-ES" sz="2800" b="1" i="1" dirty="0">
                <a:solidFill>
                  <a:srgbClr val="1A191D"/>
                </a:solidFill>
              </a:rPr>
            </a:br>
            <a:r>
              <a:rPr lang="es-ES" sz="2800" b="1" i="1" dirty="0">
                <a:solidFill>
                  <a:srgbClr val="1A191D"/>
                </a:solidFill>
              </a:rPr>
              <a:t>Otros miembros: </a:t>
            </a:r>
            <a:br>
              <a:rPr lang="es-ES" sz="2800" b="1" i="1" dirty="0">
                <a:solidFill>
                  <a:srgbClr val="1A191D"/>
                </a:solidFill>
              </a:rPr>
            </a:br>
            <a:br>
              <a:rPr lang="es-ES" sz="2800" b="1" i="1" dirty="0">
                <a:solidFill>
                  <a:srgbClr val="1A191D"/>
                </a:solidFill>
              </a:rPr>
            </a:br>
            <a:r>
              <a:rPr lang="es-ES" sz="2800" b="1" i="1" dirty="0">
                <a:solidFill>
                  <a:srgbClr val="1A191D"/>
                </a:solidFill>
              </a:rPr>
              <a:t>Presidenta del CEISH </a:t>
            </a:r>
            <a:r>
              <a:rPr lang="es-ES" sz="3200" b="1" i="1" dirty="0">
                <a:solidFill>
                  <a:srgbClr val="1A191D"/>
                </a:solidFill>
              </a:rPr>
              <a:t>:</a:t>
            </a:r>
            <a:r>
              <a:rPr lang="es-ES" sz="2000" b="1" i="1" dirty="0">
                <a:solidFill>
                  <a:srgbClr val="E65014"/>
                </a:solidFill>
              </a:rPr>
              <a:t> Ana Nieves </a:t>
            </a:r>
            <a:r>
              <a:rPr lang="es-ES" sz="2000" b="1" i="1" dirty="0" err="1">
                <a:solidFill>
                  <a:srgbClr val="E65014"/>
                </a:solidFill>
              </a:rPr>
              <a:t>Escribá</a:t>
            </a:r>
            <a:r>
              <a:rPr lang="es-ES" sz="2000" b="1" i="1" dirty="0">
                <a:solidFill>
                  <a:srgbClr val="E65014"/>
                </a:solidFill>
              </a:rPr>
              <a:t> Pérez </a:t>
            </a:r>
            <a:br>
              <a:rPr lang="es-ES" sz="2000" b="1" i="1" dirty="0">
                <a:solidFill>
                  <a:srgbClr val="E65014"/>
                </a:solidFill>
              </a:rPr>
            </a:br>
            <a:br>
              <a:rPr lang="es-ES" sz="2000" b="1" i="1" dirty="0">
                <a:solidFill>
                  <a:srgbClr val="E65014"/>
                </a:solidFill>
              </a:rPr>
            </a:br>
            <a:r>
              <a:rPr lang="es-ES" sz="2000" b="1" i="1" dirty="0">
                <a:solidFill>
                  <a:srgbClr val="E65014"/>
                </a:solidFill>
              </a:rPr>
              <a:t>					 </a:t>
            </a:r>
            <a:br>
              <a:rPr lang="es-ES" sz="2000" b="1" i="1" dirty="0">
                <a:solidFill>
                  <a:srgbClr val="E65014"/>
                </a:solidFill>
              </a:rPr>
            </a:br>
            <a:br>
              <a:rPr lang="es-ES" sz="1800" b="1" i="1" dirty="0">
                <a:solidFill>
                  <a:srgbClr val="E65014"/>
                </a:solidFill>
              </a:rPr>
            </a:br>
            <a:r>
              <a:rPr lang="es-ES" sz="1800" b="1" i="1" dirty="0">
                <a:solidFill>
                  <a:srgbClr val="E65014"/>
                </a:solidFill>
              </a:rPr>
              <a:t>		</a:t>
            </a:r>
            <a:br>
              <a:rPr lang="es-ES" sz="1800" b="1" i="1" dirty="0">
                <a:solidFill>
                  <a:srgbClr val="E65014"/>
                </a:solidFill>
              </a:rPr>
            </a:br>
            <a:r>
              <a:rPr lang="es-ES" sz="1800" b="1" i="1" dirty="0">
                <a:solidFill>
                  <a:srgbClr val="E65014"/>
                </a:solidFill>
              </a:rPr>
              <a:t>		</a:t>
            </a:r>
            <a:endParaRPr sz="1800" b="1" i="1" dirty="0">
              <a:solidFill>
                <a:srgbClr val="E65014"/>
              </a:solidFill>
            </a:endParaRPr>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8354736" y="4626912"/>
            <a:ext cx="3837168" cy="2230678"/>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1514439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6"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583133" y="361343"/>
            <a:ext cx="10458679" cy="5380777"/>
          </a:xfrm>
          <a:prstGeom prst="rect">
            <a:avLst/>
          </a:prstGeom>
        </p:spPr>
        <p:txBody>
          <a:bodyPr vert="horz" wrap="square" lIns="0" tIns="6931" rIns="0" bIns="0" rtlCol="0">
            <a:spAutoFit/>
          </a:bodyPr>
          <a:lstStyle/>
          <a:p>
            <a:r>
              <a:rPr lang="es-ES" sz="2400" b="1" i="1" dirty="0">
                <a:solidFill>
                  <a:srgbClr val="E65014"/>
                </a:solidFill>
              </a:rPr>
              <a:t>	</a:t>
            </a:r>
            <a:r>
              <a:rPr lang="es-ES" sz="3200" b="1" i="1" dirty="0">
                <a:solidFill>
                  <a:schemeClr val="bg2"/>
                </a:solidFill>
              </a:rPr>
              <a:t>¿Cuándo solicitar evaluación al CEISH ? </a:t>
            </a:r>
            <a:r>
              <a:rPr lang="es-ES" sz="3200" b="1" i="1" dirty="0">
                <a:solidFill>
                  <a:srgbClr val="E65014"/>
                </a:solidFill>
              </a:rPr>
              <a:t>	 </a:t>
            </a:r>
            <a:br>
              <a:rPr lang="es-ES" sz="2400" b="1" i="1" dirty="0">
                <a:solidFill>
                  <a:srgbClr val="E65014"/>
                </a:solidFill>
              </a:rPr>
            </a:br>
            <a:br>
              <a:rPr lang="es-ES" sz="2400" b="1" i="1" dirty="0">
                <a:solidFill>
                  <a:srgbClr val="E65014"/>
                </a:solidFill>
              </a:rPr>
            </a:br>
            <a:r>
              <a:rPr lang="es-ES" sz="2400" b="1" i="1" dirty="0">
                <a:solidFill>
                  <a:srgbClr val="E65014"/>
                </a:solidFill>
              </a:rPr>
              <a:t>Proyectos Internos: </a:t>
            </a:r>
            <a:br>
              <a:rPr lang="es-ES" sz="2400" b="1" i="1" dirty="0">
                <a:solidFill>
                  <a:srgbClr val="E65014"/>
                </a:solidFill>
              </a:rPr>
            </a:br>
            <a:br>
              <a:rPr lang="es-ES" sz="2400" b="1" i="1" dirty="0">
                <a:solidFill>
                  <a:srgbClr val="E65014"/>
                </a:solidFill>
              </a:rPr>
            </a:br>
            <a:r>
              <a:rPr lang="es-ES" sz="2000" dirty="0"/>
              <a:t>Aquellos proyectos que se presenten a convocatoria interna y necesiten evaluación por el CEISH, deben solicitarla una vez abierta la convocatoria y hayan obtenido la resolución favorable.</a:t>
            </a:r>
            <a:br>
              <a:rPr lang="es-ES" sz="2400" dirty="0"/>
            </a:br>
            <a:br>
              <a:rPr lang="es-ES" sz="2400" dirty="0"/>
            </a:br>
            <a:r>
              <a:rPr lang="es-ES" sz="2400" b="1" dirty="0">
                <a:solidFill>
                  <a:schemeClr val="bg2"/>
                </a:solidFill>
              </a:rPr>
              <a:t>Proyectos sin financiación: </a:t>
            </a:r>
            <a:br>
              <a:rPr lang="es-ES" sz="2400" b="1" dirty="0">
                <a:solidFill>
                  <a:schemeClr val="bg2"/>
                </a:solidFill>
              </a:rPr>
            </a:br>
            <a:br>
              <a:rPr lang="es-ES" sz="2400" b="1" dirty="0">
                <a:solidFill>
                  <a:schemeClr val="bg2"/>
                </a:solidFill>
              </a:rPr>
            </a:br>
            <a:r>
              <a:rPr lang="es-ES" sz="2000" dirty="0"/>
              <a:t>Pueden solicitar evaluación al CEISH en cualquier momento a través del portal de investigación, indicando en referencia proyecto/entidad financiadora que es sin financiación.</a:t>
            </a:r>
            <a:br>
              <a:rPr lang="es-ES" sz="2000" b="1" dirty="0"/>
            </a:br>
            <a:br>
              <a:rPr lang="es-ES" sz="2400" b="1" dirty="0"/>
            </a:br>
            <a:r>
              <a:rPr lang="es-ES" sz="2400" b="1" dirty="0">
                <a:solidFill>
                  <a:schemeClr val="bg2"/>
                </a:solidFill>
              </a:rPr>
              <a:t>Proyectos externos:</a:t>
            </a:r>
            <a:br>
              <a:rPr lang="es-ES" sz="2400" dirty="0"/>
            </a:br>
            <a:br>
              <a:rPr lang="es-ES" sz="2400" dirty="0"/>
            </a:br>
            <a:r>
              <a:rPr lang="es-ES" sz="2000" dirty="0"/>
              <a:t>En cualquier momento a través del portal de investigación indicando referencia proyecto/entidad financiadora.</a:t>
            </a:r>
            <a:br>
              <a:rPr lang="es-ES" sz="2000" b="1" i="1" dirty="0">
                <a:solidFill>
                  <a:srgbClr val="E65014"/>
                </a:solidFill>
              </a:rPr>
            </a:br>
            <a:r>
              <a:rPr lang="es-ES" sz="2000" b="1" i="1" dirty="0">
                <a:solidFill>
                  <a:srgbClr val="E65014"/>
                </a:solidFill>
              </a:rPr>
              <a:t>		</a:t>
            </a:r>
            <a:endParaRPr sz="2000" b="1" i="1" dirty="0">
              <a:solidFill>
                <a:srgbClr val="E65014"/>
              </a:solidFill>
            </a:endParaRPr>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9592670" y="5159006"/>
            <a:ext cx="2599330" cy="1698994"/>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3969348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6"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220823" y="408915"/>
            <a:ext cx="10458679" cy="5269978"/>
          </a:xfrm>
          <a:prstGeom prst="rect">
            <a:avLst/>
          </a:prstGeom>
        </p:spPr>
        <p:txBody>
          <a:bodyPr vert="horz" wrap="square" lIns="0" tIns="6931" rIns="0" bIns="0" rtlCol="0">
            <a:spAutoFit/>
          </a:bodyPr>
          <a:lstStyle/>
          <a:p>
            <a:pPr algn="ctr"/>
            <a:r>
              <a:rPr lang="es-ES" sz="2800" b="1" i="1" dirty="0">
                <a:solidFill>
                  <a:schemeClr val="bg2"/>
                </a:solidFill>
              </a:rPr>
              <a:t>¿Qué pasa si mi proyecto sin financiación finalmente lo quiero presentar a una convocatoria interna? </a:t>
            </a:r>
            <a:r>
              <a:rPr lang="es-ES" sz="2800" b="1" i="1" dirty="0">
                <a:solidFill>
                  <a:srgbClr val="E65014"/>
                </a:solidFill>
              </a:rPr>
              <a:t>	 </a:t>
            </a:r>
            <a:br>
              <a:rPr lang="es-ES" sz="2800" b="1" i="1" dirty="0">
                <a:solidFill>
                  <a:srgbClr val="E65014"/>
                </a:solidFill>
              </a:rPr>
            </a:br>
            <a:br>
              <a:rPr lang="es-ES" sz="2800" dirty="0"/>
            </a:br>
            <a:r>
              <a:rPr lang="es-ES" sz="2400" dirty="0"/>
              <a:t>El IP debe notificar al CEISH que finalmente va a presentar el proyecto CEID202X_XX  a convocatoria interna, porque el APPROVAL que se le emitió estaba supeditado a la presentación a convocatoria. </a:t>
            </a:r>
            <a:br>
              <a:rPr lang="es-ES" sz="2400" dirty="0"/>
            </a:br>
            <a:br>
              <a:rPr lang="es-ES" sz="2400" dirty="0"/>
            </a:br>
            <a:r>
              <a:rPr lang="es-ES" sz="2400" dirty="0"/>
              <a:t>Debe firmar una declaración responsable como que no ha habido cambios ni modificaciones relevantes posteriores al dictamen favorable de la CEID, excepto que ya no es sin financiación.</a:t>
            </a:r>
            <a:br>
              <a:rPr lang="es-ES" sz="2400" dirty="0"/>
            </a:br>
            <a:br>
              <a:rPr lang="es-ES" sz="2400" dirty="0"/>
            </a:br>
            <a:r>
              <a:rPr lang="es-ES" sz="2400" dirty="0"/>
              <a:t>En el caso de haber algún cambio o modificaciones relevantes los adjuntará a la secretaría técnica del CEISH para su reevaluación. </a:t>
            </a:r>
            <a:br>
              <a:rPr lang="es-ES" sz="2800" b="1" dirty="0">
                <a:solidFill>
                  <a:schemeClr val="bg2"/>
                </a:solidFill>
              </a:rPr>
            </a:br>
            <a:br>
              <a:rPr lang="es-ES" sz="2800" b="1" i="1" dirty="0">
                <a:solidFill>
                  <a:srgbClr val="E65014"/>
                </a:solidFill>
              </a:rPr>
            </a:br>
            <a:r>
              <a:rPr lang="es-ES" sz="2800" b="1" i="1" dirty="0">
                <a:solidFill>
                  <a:srgbClr val="E65014"/>
                </a:solidFill>
              </a:rPr>
              <a:t>		</a:t>
            </a:r>
            <a:endParaRPr sz="2800" b="1" i="1" dirty="0">
              <a:solidFill>
                <a:srgbClr val="E65014"/>
              </a:solidFill>
            </a:endParaRPr>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9592670" y="5159006"/>
            <a:ext cx="2599330" cy="1698994"/>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1136192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6"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755661" y="957532"/>
            <a:ext cx="10458679" cy="4438981"/>
          </a:xfrm>
          <a:prstGeom prst="rect">
            <a:avLst/>
          </a:prstGeom>
        </p:spPr>
        <p:txBody>
          <a:bodyPr vert="horz" wrap="square" lIns="0" tIns="6931" rIns="0" bIns="0" rtlCol="0">
            <a:spAutoFit/>
          </a:bodyPr>
          <a:lstStyle/>
          <a:p>
            <a:r>
              <a:rPr lang="es-ES" sz="2400" b="1" i="1" dirty="0">
                <a:solidFill>
                  <a:srgbClr val="E65014"/>
                </a:solidFill>
              </a:rPr>
              <a:t>			</a:t>
            </a:r>
            <a:r>
              <a:rPr lang="es-ES" sz="3200" b="1" i="1" dirty="0">
                <a:solidFill>
                  <a:schemeClr val="bg2"/>
                </a:solidFill>
              </a:rPr>
              <a:t>¿Qué no evalúa el CEISH? </a:t>
            </a:r>
            <a:r>
              <a:rPr lang="es-ES" sz="3200" b="1" i="1" dirty="0">
                <a:solidFill>
                  <a:srgbClr val="E65014"/>
                </a:solidFill>
              </a:rPr>
              <a:t>	 </a:t>
            </a:r>
            <a:br>
              <a:rPr lang="es-ES" sz="2400" b="1" i="1" dirty="0">
                <a:solidFill>
                  <a:srgbClr val="E65014"/>
                </a:solidFill>
              </a:rPr>
            </a:br>
            <a:br>
              <a:rPr lang="es-ES" sz="2400" b="1" i="1" dirty="0">
                <a:solidFill>
                  <a:srgbClr val="E65014"/>
                </a:solidFill>
              </a:rPr>
            </a:br>
            <a:br>
              <a:rPr lang="es-ES" sz="2400" b="1" i="1" dirty="0">
                <a:solidFill>
                  <a:srgbClr val="E65014"/>
                </a:solidFill>
              </a:rPr>
            </a:br>
            <a:br>
              <a:rPr lang="es-ES" sz="2400" b="1" i="1" dirty="0">
                <a:solidFill>
                  <a:srgbClr val="E65014"/>
                </a:solidFill>
              </a:rPr>
            </a:br>
            <a:r>
              <a:rPr lang="es-ES" sz="2400" dirty="0"/>
              <a:t>Quedan excluidos del ámbito de actuación del CEISH, los ensayos clínicos con medicamentos y las implantaciones en humanos de órganos, tejidos y células de cualquier origen. </a:t>
            </a:r>
            <a:br>
              <a:rPr lang="es-ES" sz="2400" dirty="0"/>
            </a:br>
            <a:br>
              <a:rPr lang="es-ES" sz="2400" dirty="0"/>
            </a:br>
            <a:r>
              <a:rPr lang="es-ES" sz="2400" dirty="0"/>
              <a:t>Actualmente no evaluamos todavía TFM, TFG, </a:t>
            </a:r>
            <a:r>
              <a:rPr lang="es-ES" sz="2400" dirty="0" err="1"/>
              <a:t>etc</a:t>
            </a:r>
            <a:r>
              <a:rPr lang="es-ES" sz="2400" dirty="0"/>
              <a:t> </a:t>
            </a:r>
            <a:br>
              <a:rPr lang="es-ES" sz="2400" dirty="0"/>
            </a:br>
            <a:r>
              <a:rPr lang="es-ES" sz="2400" dirty="0"/>
              <a:t>Se está trabajando en un proyecto piloto para empezar a evaluar y ver el impacto que tiene en el CESIH, para el 2025-26</a:t>
            </a:r>
            <a:br>
              <a:rPr lang="es-ES" sz="2400" dirty="0"/>
            </a:br>
            <a:br>
              <a:rPr lang="es-ES" sz="2400" b="1" i="1" dirty="0">
                <a:solidFill>
                  <a:srgbClr val="E65014"/>
                </a:solidFill>
              </a:rPr>
            </a:br>
            <a:r>
              <a:rPr lang="es-ES" sz="2400" b="1" i="1" dirty="0">
                <a:solidFill>
                  <a:srgbClr val="E65014"/>
                </a:solidFill>
              </a:rPr>
              <a:t>		</a:t>
            </a:r>
            <a:endParaRPr sz="2400" b="1" i="1" dirty="0">
              <a:solidFill>
                <a:srgbClr val="E65014"/>
              </a:solidFill>
            </a:endParaRPr>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9592670" y="5159006"/>
            <a:ext cx="2599330" cy="1698994"/>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3334499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834286" y="381584"/>
            <a:ext cx="8196797" cy="8969452"/>
          </a:xfrm>
          <a:prstGeom prst="rect">
            <a:avLst/>
          </a:prstGeom>
        </p:spPr>
        <p:txBody>
          <a:bodyPr vert="horz" wrap="square" lIns="0" tIns="6931" rIns="0" bIns="0" rtlCol="0">
            <a:spAutoFit/>
          </a:bodyPr>
          <a:lstStyle/>
          <a:p>
            <a:r>
              <a:rPr lang="es-ES" sz="3600" b="1" i="1" dirty="0">
                <a:solidFill>
                  <a:srgbClr val="E65014"/>
                </a:solidFill>
              </a:rPr>
              <a:t>El CEISH </a:t>
            </a:r>
            <a:r>
              <a:rPr lang="es-ES" sz="2400" dirty="0"/>
              <a:t>es el responsable de realizar las evaluaciones según unos indicadores de ética en la investigación.</a:t>
            </a:r>
            <a:br>
              <a:rPr lang="es-ES" sz="3200" dirty="0"/>
            </a:br>
            <a:br>
              <a:rPr lang="es-ES" sz="3200" dirty="0"/>
            </a:br>
            <a:r>
              <a:rPr lang="es-ES" sz="2800" b="1" dirty="0">
                <a:solidFill>
                  <a:schemeClr val="bg2"/>
                </a:solidFill>
              </a:rPr>
              <a:t>INDICADORES</a:t>
            </a:r>
            <a:r>
              <a:rPr lang="es-ES" sz="2800" dirty="0"/>
              <a:t> </a:t>
            </a:r>
            <a:r>
              <a:rPr lang="es-ES" sz="2800" b="1" dirty="0">
                <a:solidFill>
                  <a:schemeClr val="bg2"/>
                </a:solidFill>
              </a:rPr>
              <a:t>DE</a:t>
            </a:r>
            <a:r>
              <a:rPr lang="es-ES" sz="2800" dirty="0"/>
              <a:t> </a:t>
            </a:r>
            <a:r>
              <a:rPr lang="es-ES" sz="2800" b="1" dirty="0">
                <a:solidFill>
                  <a:schemeClr val="bg2"/>
                </a:solidFill>
              </a:rPr>
              <a:t>EVALUACIÓN</a:t>
            </a:r>
            <a:r>
              <a:rPr lang="es-ES" sz="2800" dirty="0"/>
              <a:t> </a:t>
            </a:r>
            <a:br>
              <a:rPr lang="es-ES" sz="3200" dirty="0"/>
            </a:br>
            <a:br>
              <a:rPr lang="es-ES" sz="3200" dirty="0"/>
            </a:br>
            <a:r>
              <a:rPr lang="es-ES" sz="2400" b="1" u="sng" dirty="0"/>
              <a:t>Análisis ético de los 4 principios éticos básicos:</a:t>
            </a:r>
            <a:br>
              <a:rPr lang="es-ES" sz="2400" dirty="0"/>
            </a:br>
            <a:br>
              <a:rPr lang="es-ES" sz="2400" dirty="0"/>
            </a:br>
            <a:r>
              <a:rPr lang="es-ES" sz="2400" dirty="0"/>
              <a:t>Autonomía individual, principio de beneficencia, no maleficencia, justicia.</a:t>
            </a:r>
            <a:br>
              <a:rPr lang="es-ES" dirty="0"/>
            </a:br>
            <a:r>
              <a:rPr lang="es-ES" dirty="0"/>
              <a:t> </a:t>
            </a:r>
            <a:br>
              <a:rPr lang="es-ES" dirty="0"/>
            </a:br>
            <a:r>
              <a:rPr lang="es-ES" sz="2400" b="1" u="sng" dirty="0"/>
              <a:t>Consideración de la evaluación de riesgos y beneficios: </a:t>
            </a:r>
            <a:br>
              <a:rPr lang="es-ES" sz="2400" b="1" u="sng" dirty="0"/>
            </a:br>
            <a:br>
              <a:rPr lang="es-ES" b="1" u="sng" dirty="0"/>
            </a:br>
            <a:r>
              <a:rPr lang="es-ES" sz="2400" dirty="0"/>
              <a:t>Para los sujetos, para la comunidad, identificación de los riesgos, identificación de los beneficios esperado, evaluación de la relación riesgo/beneficio, evaluadores independientes del estudio.</a:t>
            </a:r>
            <a:br>
              <a:rPr lang="es-ES" dirty="0"/>
            </a:br>
            <a:r>
              <a:rPr lang="es-ES" dirty="0"/>
              <a:t>  </a:t>
            </a:r>
            <a:br>
              <a:rPr lang="es-ES" dirty="0"/>
            </a:br>
            <a:br>
              <a:rPr lang="es-ES" sz="3200" dirty="0"/>
            </a:br>
            <a:br>
              <a:rPr lang="es-ES" sz="3200" dirty="0"/>
            </a:br>
            <a:br>
              <a:rPr lang="es-ES" sz="3200" dirty="0"/>
            </a:br>
            <a:br>
              <a:rPr lang="es-ES" sz="3200" dirty="0"/>
            </a:br>
            <a:br>
              <a:rPr lang="es-ES" dirty="0"/>
            </a:br>
            <a:endParaRPr sz="3200" dirty="0"/>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8725768" y="4679161"/>
            <a:ext cx="3837168" cy="2230678"/>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2179748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6" y="0"/>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780866" y="355555"/>
            <a:ext cx="9478123" cy="6319496"/>
          </a:xfrm>
          <a:prstGeom prst="rect">
            <a:avLst/>
          </a:prstGeom>
        </p:spPr>
        <p:txBody>
          <a:bodyPr vert="horz" wrap="square" lIns="0" tIns="6931" rIns="0" bIns="0" rtlCol="0">
            <a:spAutoFit/>
          </a:bodyPr>
          <a:lstStyle/>
          <a:p>
            <a:r>
              <a:rPr lang="es-ES" sz="2800" b="1" dirty="0">
                <a:solidFill>
                  <a:schemeClr val="bg2"/>
                </a:solidFill>
              </a:rPr>
              <a:t>INDICADORES DE EVALUACIÓN</a:t>
            </a:r>
            <a:br>
              <a:rPr lang="es-ES" sz="2800" b="1" dirty="0">
                <a:solidFill>
                  <a:schemeClr val="bg2"/>
                </a:solidFill>
              </a:rPr>
            </a:br>
            <a:br>
              <a:rPr lang="es-ES" sz="3200" b="1" dirty="0">
                <a:solidFill>
                  <a:schemeClr val="bg2"/>
                </a:solidFill>
              </a:rPr>
            </a:br>
            <a:r>
              <a:rPr lang="es-ES" sz="2400" b="1" u="sng" dirty="0"/>
              <a:t>Confidencialidad</a:t>
            </a:r>
            <a:r>
              <a:rPr lang="es-ES" sz="3200" b="1" u="sng" dirty="0"/>
              <a:t> </a:t>
            </a:r>
            <a:r>
              <a:rPr lang="es-ES" sz="2400" b="1" u="sng" dirty="0"/>
              <a:t>y protección de datos</a:t>
            </a:r>
            <a:r>
              <a:rPr lang="es-ES" sz="3200" b="1" u="sng" dirty="0"/>
              <a:t>: </a:t>
            </a:r>
            <a:r>
              <a:rPr lang="es-ES" sz="3200" dirty="0"/>
              <a:t> </a:t>
            </a:r>
            <a:br>
              <a:rPr lang="es-ES" sz="3200" dirty="0"/>
            </a:br>
            <a:br>
              <a:rPr lang="es-ES" sz="3200" dirty="0"/>
            </a:br>
            <a:r>
              <a:rPr lang="es-ES" sz="2400" dirty="0"/>
              <a:t>El proceso para cuidar la identidad de los participantes está asegurado, consentimiento informado descrito claramente, quienes tendrán acceso a la </a:t>
            </a:r>
            <a:br>
              <a:rPr lang="es-ES" sz="2400" dirty="0"/>
            </a:br>
            <a:r>
              <a:rPr lang="es-ES" sz="2400" dirty="0"/>
              <a:t>información de identidad de los participantes, estrategias para minimizar el riesgo de vulnerar la confidencialidad de los participantes.</a:t>
            </a:r>
            <a:br>
              <a:rPr lang="es-ES" sz="2400" dirty="0"/>
            </a:br>
            <a:br>
              <a:rPr lang="es-ES" sz="3200" dirty="0"/>
            </a:br>
            <a:r>
              <a:rPr lang="es-ES" sz="2400" b="1" u="sng" dirty="0"/>
              <a:t>Metodología: Será necesario adjuntar los instrumentos de evaluación, medición a la memoria</a:t>
            </a:r>
            <a:br>
              <a:rPr lang="es-ES" sz="2400" b="1" u="sng" dirty="0"/>
            </a:br>
            <a:br>
              <a:rPr lang="es-ES" dirty="0"/>
            </a:br>
            <a:r>
              <a:rPr lang="es-ES" sz="2400" dirty="0"/>
              <a:t>Descripción de procedimientos claramente descritos, instrumentos a utilizar claramente descritos, grupo de intervención claramente descritos, plan de control de riesgos de participantes, criterios de inclusión y exclusión.</a:t>
            </a:r>
            <a:br>
              <a:rPr lang="es-ES" sz="2400" dirty="0"/>
            </a:br>
            <a:br>
              <a:rPr lang="es-ES" sz="2400" dirty="0"/>
            </a:br>
            <a:endParaRPr sz="2400" dirty="0"/>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9989389" y="4960189"/>
            <a:ext cx="2202611" cy="1897426"/>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25564177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6" y="0"/>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830443" y="624091"/>
            <a:ext cx="9478123" cy="3441785"/>
          </a:xfrm>
          <a:prstGeom prst="rect">
            <a:avLst/>
          </a:prstGeom>
        </p:spPr>
        <p:txBody>
          <a:bodyPr vert="horz" wrap="square" lIns="0" tIns="6931" rIns="0" bIns="0" rtlCol="0">
            <a:spAutoFit/>
          </a:bodyPr>
          <a:lstStyle/>
          <a:p>
            <a:r>
              <a:rPr lang="es-ES" sz="2800" b="1" dirty="0">
                <a:solidFill>
                  <a:schemeClr val="bg2"/>
                </a:solidFill>
              </a:rPr>
              <a:t>INDICADORES</a:t>
            </a:r>
            <a:r>
              <a:rPr lang="es-ES" sz="3200" b="1" dirty="0">
                <a:solidFill>
                  <a:schemeClr val="bg2"/>
                </a:solidFill>
              </a:rPr>
              <a:t> </a:t>
            </a:r>
            <a:r>
              <a:rPr lang="es-ES" sz="2800" b="1" dirty="0">
                <a:solidFill>
                  <a:schemeClr val="bg2"/>
                </a:solidFill>
              </a:rPr>
              <a:t>DE EVALUACIÓN</a:t>
            </a:r>
            <a:br>
              <a:rPr lang="es-ES" sz="3200" b="1" dirty="0">
                <a:solidFill>
                  <a:schemeClr val="bg2"/>
                </a:solidFill>
              </a:rPr>
            </a:br>
            <a:br>
              <a:rPr lang="es-ES" sz="2400" dirty="0"/>
            </a:br>
            <a:r>
              <a:rPr lang="es-ES" sz="2400" b="1" u="sng" dirty="0"/>
              <a:t>Conflicto de intereses: </a:t>
            </a:r>
            <a:br>
              <a:rPr lang="es-ES" sz="2400" b="1" u="sng" dirty="0"/>
            </a:br>
            <a:br>
              <a:rPr lang="es-ES" sz="2400" b="1" u="sng" dirty="0"/>
            </a:br>
            <a:r>
              <a:rPr lang="es-ES" sz="2400" dirty="0"/>
              <a:t>Conflicto de intereses descrito, en caso de que lo haya describir el proceso para resolver dicho conflicto.</a:t>
            </a:r>
            <a:br>
              <a:rPr lang="es-ES" sz="2400" dirty="0"/>
            </a:br>
            <a:br>
              <a:rPr lang="es-ES" sz="2400" dirty="0"/>
            </a:br>
            <a:r>
              <a:rPr lang="es-ES" sz="2400" dirty="0"/>
              <a:t>En caso de no existir conflicto de intereses, se notificará, además de describir el proceso para resolverlo en caso de que aparezca durante la investigación. </a:t>
            </a:r>
            <a:br>
              <a:rPr lang="es-ES" sz="2400" dirty="0"/>
            </a:br>
            <a:endParaRPr sz="2400" dirty="0"/>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9989389" y="4960189"/>
            <a:ext cx="2202611" cy="1897426"/>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514752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830443" y="624091"/>
            <a:ext cx="9478123" cy="5482344"/>
          </a:xfrm>
          <a:prstGeom prst="rect">
            <a:avLst/>
          </a:prstGeom>
        </p:spPr>
        <p:txBody>
          <a:bodyPr vert="horz" wrap="square" lIns="0" tIns="6931" rIns="0" bIns="0" rtlCol="0">
            <a:spAutoFit/>
          </a:bodyPr>
          <a:lstStyle/>
          <a:p>
            <a:br>
              <a:rPr lang="es-ES" dirty="0"/>
            </a:br>
            <a:br>
              <a:rPr lang="es-ES" dirty="0"/>
            </a:br>
            <a:br>
              <a:rPr lang="es-ES" dirty="0"/>
            </a:br>
            <a:r>
              <a:rPr lang="es-ES" sz="3200" dirty="0">
                <a:solidFill>
                  <a:schemeClr val="bg2"/>
                </a:solidFill>
              </a:rPr>
              <a:t>El informe favorable </a:t>
            </a:r>
            <a:r>
              <a:rPr lang="es-ES" sz="3200" dirty="0"/>
              <a:t>del </a:t>
            </a:r>
            <a:r>
              <a:rPr lang="es-ES" sz="3200" dirty="0">
                <a:solidFill>
                  <a:schemeClr val="bg2"/>
                </a:solidFill>
              </a:rPr>
              <a:t>CEISH</a:t>
            </a:r>
            <a:r>
              <a:rPr lang="es-ES" sz="3200" dirty="0"/>
              <a:t> permite elaborar el </a:t>
            </a:r>
            <a:br>
              <a:rPr lang="es-ES" sz="3200" dirty="0"/>
            </a:br>
            <a:r>
              <a:rPr lang="es-ES" sz="3200" dirty="0">
                <a:solidFill>
                  <a:schemeClr val="bg2"/>
                </a:solidFill>
              </a:rPr>
              <a:t>dictamen favorable </a:t>
            </a:r>
            <a:r>
              <a:rPr lang="es-ES" sz="3200" dirty="0"/>
              <a:t>de la </a:t>
            </a:r>
            <a:r>
              <a:rPr lang="es-ES" sz="3200" dirty="0">
                <a:solidFill>
                  <a:schemeClr val="bg2"/>
                </a:solidFill>
              </a:rPr>
              <a:t>CEID</a:t>
            </a:r>
            <a:r>
              <a:rPr lang="es-ES" sz="3200" dirty="0"/>
              <a:t> </a:t>
            </a:r>
            <a:r>
              <a:rPr lang="es-ES" sz="3200" dirty="0">
                <a:solidFill>
                  <a:schemeClr val="bg2"/>
                </a:solidFill>
              </a:rPr>
              <a:t>(</a:t>
            </a:r>
            <a:r>
              <a:rPr lang="es-ES" sz="3200" b="1" dirty="0">
                <a:solidFill>
                  <a:schemeClr val="bg2"/>
                </a:solidFill>
              </a:rPr>
              <a:t>APPROVAL</a:t>
            </a:r>
            <a:r>
              <a:rPr lang="es-ES" sz="3200" dirty="0">
                <a:solidFill>
                  <a:schemeClr val="bg2"/>
                </a:solidFill>
              </a:rPr>
              <a:t>)</a:t>
            </a:r>
            <a:r>
              <a:rPr lang="es-ES" sz="3200" dirty="0"/>
              <a:t>que </a:t>
            </a:r>
            <a:r>
              <a:rPr lang="es-ES_tradnl" sz="3200" dirty="0"/>
              <a:t>sirve para certificar ante las autoridades, organismos, instituciones, editoriales, etc. que lo solicitan, que las actividades de investigación y docencia evaluadas se van a realizar conforme a las exigencias metodológicas, éticas y legales.</a:t>
            </a:r>
            <a:br>
              <a:rPr lang="es-ES_tradnl" sz="3200" dirty="0"/>
            </a:br>
            <a:br>
              <a:rPr lang="es-ES_tradnl" sz="3200" dirty="0"/>
            </a:br>
            <a:r>
              <a:rPr lang="es-ES_tradnl" sz="3200" dirty="0"/>
              <a:t>El </a:t>
            </a:r>
            <a:r>
              <a:rPr lang="es-ES_tradnl" sz="3200" b="1" dirty="0">
                <a:solidFill>
                  <a:schemeClr val="accent1"/>
                </a:solidFill>
              </a:rPr>
              <a:t>APPROVAL</a:t>
            </a:r>
            <a:r>
              <a:rPr lang="es-ES_tradnl" sz="3200" dirty="0"/>
              <a:t> tiene una duración de 5 años.</a:t>
            </a:r>
            <a:endParaRPr sz="3200" dirty="0"/>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8353976" y="4627322"/>
            <a:ext cx="3837168" cy="2230678"/>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3425133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318"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830444" y="624093"/>
            <a:ext cx="9245210" cy="5928620"/>
          </a:xfrm>
          <a:prstGeom prst="rect">
            <a:avLst/>
          </a:prstGeom>
        </p:spPr>
        <p:txBody>
          <a:bodyPr vert="horz" wrap="square" lIns="0" tIns="6931" rIns="0" bIns="0" rtlCol="0">
            <a:spAutoFit/>
          </a:bodyPr>
          <a:lstStyle/>
          <a:p>
            <a:r>
              <a:rPr lang="es-ES" sz="3600" b="1" i="1" dirty="0">
                <a:solidFill>
                  <a:srgbClr val="E65014"/>
                </a:solidFill>
              </a:rPr>
              <a:t>El Portal de Investigación  </a:t>
            </a:r>
            <a:r>
              <a:rPr lang="es-ES" sz="3200" dirty="0"/>
              <a:t>es el medio para hacer llegar los proyectos de investigación a evaluar por el </a:t>
            </a:r>
            <a:r>
              <a:rPr lang="es-ES" sz="3200" dirty="0">
                <a:solidFill>
                  <a:schemeClr val="bg2"/>
                </a:solidFill>
              </a:rPr>
              <a:t>CEISH</a:t>
            </a:r>
            <a:r>
              <a:rPr lang="es-ES" sz="3200" dirty="0"/>
              <a:t>.</a:t>
            </a:r>
            <a:br>
              <a:rPr lang="es-ES" sz="3200" dirty="0"/>
            </a:br>
            <a:r>
              <a:rPr lang="es-ES" sz="3200" dirty="0"/>
              <a:t>La documentación que se adjuntará en el registro del proyecto es: </a:t>
            </a:r>
            <a:br>
              <a:rPr lang="es-ES" sz="3200" dirty="0"/>
            </a:br>
            <a:br>
              <a:rPr lang="es-ES" dirty="0"/>
            </a:br>
            <a:r>
              <a:rPr lang="es-ES" sz="3200" dirty="0"/>
              <a:t>	-Memoria del proyecto (obligatoriamente utilizar la que proporciona la CEID)portal de investigación.</a:t>
            </a:r>
            <a:br>
              <a:rPr lang="es-ES" sz="3200" dirty="0"/>
            </a:br>
            <a:r>
              <a:rPr lang="es-ES" sz="3200" dirty="0"/>
              <a:t>	- Consentimiento informado con anexo de protección de datos(obligatoriamente el proporcionado por la CEID) </a:t>
            </a:r>
            <a:br>
              <a:rPr lang="es-ES" sz="3200" dirty="0"/>
            </a:br>
            <a:r>
              <a:rPr lang="es-ES" sz="3200" dirty="0"/>
              <a:t>	- CVN de los miembros externos del equipo de investigación del proyecto</a:t>
            </a:r>
            <a:r>
              <a:rPr lang="es-ES" dirty="0"/>
              <a:t>. </a:t>
            </a:r>
            <a:endParaRPr dirty="0"/>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9254066" y="4894010"/>
            <a:ext cx="2937933" cy="1963990"/>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28682460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318"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830444" y="624093"/>
            <a:ext cx="9245210" cy="4048105"/>
          </a:xfrm>
          <a:prstGeom prst="rect">
            <a:avLst/>
          </a:prstGeom>
        </p:spPr>
        <p:txBody>
          <a:bodyPr vert="horz" wrap="square" lIns="0" tIns="6931" rIns="0" bIns="0" rtlCol="0">
            <a:spAutoFit/>
          </a:bodyPr>
          <a:lstStyle/>
          <a:p>
            <a:br>
              <a:rPr lang="es-ES" dirty="0"/>
            </a:br>
            <a:r>
              <a:rPr lang="es-ES" sz="3200" dirty="0"/>
              <a:t>	-Formulario RAT( proporcionado por la CEID) </a:t>
            </a:r>
            <a:br>
              <a:rPr lang="es-ES" sz="3200" dirty="0"/>
            </a:br>
            <a:r>
              <a:rPr lang="es-ES" sz="3200" dirty="0"/>
              <a:t>	- Documento de compromiso de confidencialidad del investigador ( obligatoriamente el proporcionado por la CEID)</a:t>
            </a:r>
            <a:br>
              <a:rPr lang="es-ES" sz="3200" dirty="0"/>
            </a:br>
            <a:r>
              <a:rPr lang="es-ES" sz="3200" dirty="0"/>
              <a:t>	</a:t>
            </a:r>
            <a:br>
              <a:rPr lang="es-ES" sz="3200" dirty="0"/>
            </a:br>
            <a:br>
              <a:rPr lang="es-ES" sz="3200" dirty="0"/>
            </a:br>
            <a:r>
              <a:rPr lang="es-ES" sz="3200" dirty="0"/>
              <a:t>Todos estos documentos se pueden descargar del portal de investigación, ubicados en la pestaña de la CEID. </a:t>
            </a:r>
            <a:endParaRPr dirty="0"/>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9254066" y="4894010"/>
            <a:ext cx="2937933" cy="1963990"/>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4055162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r>
              <a:rPr lang="es-ES" dirty="0"/>
              <a:t>CEISH-CEID</a:t>
            </a:r>
          </a:p>
        </p:txBody>
      </p:sp>
      <p:sp>
        <p:nvSpPr>
          <p:cNvPr id="3" name="Marcador de texto 2"/>
          <p:cNvSpPr>
            <a:spLocks noGrp="1"/>
          </p:cNvSpPr>
          <p:nvPr>
            <p:ph type="body" sz="quarter" idx="11"/>
          </p:nvPr>
        </p:nvSpPr>
        <p:spPr>
          <a:xfrm>
            <a:off x="446893" y="1488682"/>
            <a:ext cx="9120440" cy="416318"/>
          </a:xfrm>
        </p:spPr>
        <p:txBody>
          <a:bodyPr/>
          <a:lstStyle/>
          <a:p>
            <a:r>
              <a:rPr lang="es-ES" sz="2400" b="1" dirty="0"/>
              <a:t>FUNCIONALIDAD Y REGISTRO DE UN PROYECTO PARA SU EVALUACIÓN</a:t>
            </a:r>
          </a:p>
        </p:txBody>
      </p:sp>
      <p:sp>
        <p:nvSpPr>
          <p:cNvPr id="5" name="Marcador de texto 2"/>
          <p:cNvSpPr txBox="1">
            <a:spLocks/>
          </p:cNvSpPr>
          <p:nvPr/>
        </p:nvSpPr>
        <p:spPr>
          <a:xfrm>
            <a:off x="446893" y="5529532"/>
            <a:ext cx="7570912" cy="867257"/>
          </a:xfrm>
          <a:prstGeom prst="rect">
            <a:avLst/>
          </a:prstGeom>
        </p:spPr>
        <p:txBody>
          <a:bodyPr wrap="square" lIns="0" tIns="0" rIns="0" bIns="0"/>
          <a:lstStyle>
            <a:lvl1pPr marL="0" indent="0" algn="l" defTabSz="914400" rtl="0" eaLnBrk="1" latinLnBrk="0" hangingPunct="1">
              <a:lnSpc>
                <a:spcPct val="100000"/>
              </a:lnSpc>
              <a:spcBef>
                <a:spcPts val="0"/>
              </a:spcBef>
              <a:buFontTx/>
              <a:buNone/>
              <a:defRPr sz="3300" b="0" i="0" kern="1200" spc="0" baseline="0">
                <a:solidFill>
                  <a:schemeClr val="tx1"/>
                </a:solidFill>
                <a:latin typeface="Visuelt Pro" panose="020B05030402020401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dirty="0"/>
          </a:p>
        </p:txBody>
      </p:sp>
      <p:sp>
        <p:nvSpPr>
          <p:cNvPr id="6" name="Marcador de texto 3">
            <a:extLst>
              <a:ext uri="{FF2B5EF4-FFF2-40B4-BE49-F238E27FC236}">
                <a16:creationId xmlns:a16="http://schemas.microsoft.com/office/drawing/2014/main" id="{4E33C133-BD73-224B-A64D-6AFAC7361EFF}"/>
              </a:ext>
            </a:extLst>
          </p:cNvPr>
          <p:cNvSpPr txBox="1">
            <a:spLocks/>
          </p:cNvSpPr>
          <p:nvPr/>
        </p:nvSpPr>
        <p:spPr>
          <a:xfrm>
            <a:off x="437466" y="5315486"/>
            <a:ext cx="7580339" cy="902393"/>
          </a:xfrm>
          <a:prstGeom prst="rect">
            <a:avLst/>
          </a:prstGeom>
        </p:spPr>
        <p:txBody>
          <a:bodyPr wrap="square" lIns="0" tIns="0" rIns="0" bIns="0">
            <a:normAutofit/>
          </a:bodyPr>
          <a:lstStyle>
            <a:lvl1pPr marL="0" indent="0" algn="l" defTabSz="914400" rtl="0" eaLnBrk="1" latinLnBrk="0" hangingPunct="1">
              <a:lnSpc>
                <a:spcPct val="100000"/>
              </a:lnSpc>
              <a:spcBef>
                <a:spcPts val="0"/>
              </a:spcBef>
              <a:buFontTx/>
              <a:buNone/>
              <a:defRPr sz="5400" b="0" i="0" kern="1200" spc="-100" baseline="0">
                <a:solidFill>
                  <a:schemeClr val="tx1"/>
                </a:solidFill>
                <a:latin typeface="Periodico Display UtLg" panose="02000504070000020004" pitchFamily="50"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1600" b="1" dirty="0"/>
              <a:t>Mª Carmen Martorell Martínez</a:t>
            </a:r>
          </a:p>
          <a:p>
            <a:r>
              <a:rPr lang="es-ES" sz="1600" b="1" dirty="0"/>
              <a:t>Responsable de la Secretaría Técnica CEID-CEISH</a:t>
            </a:r>
          </a:p>
          <a:p>
            <a:r>
              <a:rPr lang="es-ES" sz="1600" b="1" dirty="0"/>
              <a:t>secretaria.ceid@campusviu.es</a:t>
            </a:r>
          </a:p>
          <a:p>
            <a:endParaRPr lang="es-ES" sz="2000" i="1" dirty="0"/>
          </a:p>
        </p:txBody>
      </p:sp>
    </p:spTree>
    <p:extLst>
      <p:ext uri="{BB962C8B-B14F-4D97-AF65-F5344CB8AC3E}">
        <p14:creationId xmlns:p14="http://schemas.microsoft.com/office/powerpoint/2010/main" val="3459278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830444" y="624093"/>
            <a:ext cx="9245210" cy="6710372"/>
          </a:xfrm>
          <a:prstGeom prst="rect">
            <a:avLst/>
          </a:prstGeom>
        </p:spPr>
        <p:txBody>
          <a:bodyPr vert="horz" wrap="square" lIns="0" tIns="6931" rIns="0" bIns="0" rtlCol="0">
            <a:spAutoFit/>
          </a:bodyPr>
          <a:lstStyle/>
          <a:p>
            <a:r>
              <a:rPr lang="es-ES" sz="3600" b="1" i="1" dirty="0">
                <a:solidFill>
                  <a:srgbClr val="E65014"/>
                </a:solidFill>
              </a:rPr>
              <a:t>Recorrido del proyecto, </a:t>
            </a:r>
            <a:r>
              <a:rPr lang="es-ES" sz="3200" dirty="0"/>
              <a:t>una vez registrado se le asignará un número de registro </a:t>
            </a:r>
            <a:r>
              <a:rPr lang="es-ES" sz="3200" b="1" dirty="0">
                <a:solidFill>
                  <a:schemeClr val="bg2"/>
                </a:solidFill>
              </a:rPr>
              <a:t>CEID202X_XX</a:t>
            </a:r>
            <a:br>
              <a:rPr lang="es-ES" sz="3200" dirty="0"/>
            </a:br>
            <a:br>
              <a:rPr lang="es-ES" sz="3200" dirty="0"/>
            </a:br>
            <a:r>
              <a:rPr lang="es-ES" sz="3200" dirty="0"/>
              <a:t>Si la documentación está completa, desde la secretaría técnica del </a:t>
            </a:r>
            <a:r>
              <a:rPr lang="es-ES" sz="3200" dirty="0">
                <a:solidFill>
                  <a:schemeClr val="bg2"/>
                </a:solidFill>
              </a:rPr>
              <a:t>CEISH</a:t>
            </a:r>
            <a:r>
              <a:rPr lang="es-ES" sz="3200" dirty="0"/>
              <a:t> se asignará el proyecto a </a:t>
            </a:r>
            <a:br>
              <a:rPr lang="es-ES" sz="3200" dirty="0"/>
            </a:br>
            <a:r>
              <a:rPr lang="es-ES" sz="3200" dirty="0">
                <a:solidFill>
                  <a:schemeClr val="bg2"/>
                </a:solidFill>
              </a:rPr>
              <a:t>3 evaluadores</a:t>
            </a:r>
            <a:r>
              <a:rPr lang="es-ES" sz="3200" dirty="0"/>
              <a:t> del </a:t>
            </a:r>
            <a:r>
              <a:rPr lang="es-ES" sz="3200" dirty="0">
                <a:solidFill>
                  <a:schemeClr val="bg2"/>
                </a:solidFill>
              </a:rPr>
              <a:t>CEISH</a:t>
            </a:r>
            <a:r>
              <a:rPr lang="es-ES" sz="3200" dirty="0"/>
              <a:t>. </a:t>
            </a:r>
            <a:br>
              <a:rPr lang="es-ES" sz="3200" dirty="0"/>
            </a:br>
            <a:br>
              <a:rPr lang="es-ES" sz="3200" dirty="0"/>
            </a:br>
            <a:r>
              <a:rPr lang="es-ES" sz="3200" dirty="0"/>
              <a:t>Los evaluadores disponen de 3 día laborables para aceptar o no la asignación del proyecto, tanto si tienen o no conflicto de interés lo notificaran, siempre justificando ese conflicto de interés. </a:t>
            </a:r>
            <a:br>
              <a:rPr lang="es-ES" sz="3200" dirty="0"/>
            </a:br>
            <a:r>
              <a:rPr lang="es-ES" sz="3200" dirty="0"/>
              <a:t>Se dispone de 15 días laborables para realizar la evaluación desde la fecha de aceptación del proyecto.</a:t>
            </a:r>
            <a:br>
              <a:rPr lang="es-ES" sz="3200" dirty="0"/>
            </a:br>
            <a:br>
              <a:rPr lang="es-ES" sz="3200" dirty="0"/>
            </a:br>
            <a:endParaRPr sz="3200" dirty="0"/>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9499600" y="4826000"/>
            <a:ext cx="2713908" cy="2032000"/>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27186533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830444" y="624093"/>
            <a:ext cx="9245210" cy="6319496"/>
          </a:xfrm>
          <a:prstGeom prst="rect">
            <a:avLst/>
          </a:prstGeom>
        </p:spPr>
        <p:txBody>
          <a:bodyPr vert="horz" wrap="square" lIns="0" tIns="6931" rIns="0" bIns="0" rtlCol="0">
            <a:spAutoFit/>
          </a:bodyPr>
          <a:lstStyle/>
          <a:p>
            <a:r>
              <a:rPr lang="es-ES" sz="3600" b="1" i="1" dirty="0">
                <a:solidFill>
                  <a:srgbClr val="E65014"/>
                </a:solidFill>
              </a:rPr>
              <a:t>Tipos de Informes del CEISH </a:t>
            </a:r>
            <a:br>
              <a:rPr lang="es-ES" sz="3600" b="1" i="1" dirty="0">
                <a:solidFill>
                  <a:srgbClr val="E65014"/>
                </a:solidFill>
              </a:rPr>
            </a:br>
            <a:br>
              <a:rPr lang="es-ES" sz="3200" dirty="0"/>
            </a:br>
            <a:r>
              <a:rPr lang="es-ES" sz="3200" b="1" i="1" dirty="0"/>
              <a:t>Favorable</a:t>
            </a:r>
            <a:r>
              <a:rPr lang="es-ES" sz="3200" b="1" u="sng" dirty="0"/>
              <a:t> </a:t>
            </a:r>
            <a:br>
              <a:rPr lang="es-ES" sz="3200" dirty="0"/>
            </a:br>
            <a:br>
              <a:rPr lang="es-ES" sz="3200" dirty="0"/>
            </a:br>
            <a:r>
              <a:rPr lang="es-ES" sz="3200" b="1" i="1" dirty="0" err="1"/>
              <a:t>Favorable</a:t>
            </a:r>
            <a:r>
              <a:rPr lang="es-ES" sz="3200" b="1" i="1" dirty="0"/>
              <a:t> pendiente de modificaciones mínimas</a:t>
            </a:r>
            <a:br>
              <a:rPr lang="es-ES" sz="3200" b="1" i="1" dirty="0"/>
            </a:br>
            <a:br>
              <a:rPr lang="es-ES" sz="3200" b="1" i="1" dirty="0"/>
            </a:br>
            <a:r>
              <a:rPr lang="es-ES" sz="3200" b="1" i="1" dirty="0"/>
              <a:t>Favorable pendiente de correcciones mayores</a:t>
            </a:r>
            <a:br>
              <a:rPr lang="es-ES" sz="3200" b="1" i="1" dirty="0"/>
            </a:br>
            <a:br>
              <a:rPr lang="es-ES" sz="3200" b="1" i="1" dirty="0"/>
            </a:br>
            <a:r>
              <a:rPr lang="es-ES" sz="3200" b="1" i="1" dirty="0"/>
              <a:t>Desfavorable</a:t>
            </a:r>
            <a:br>
              <a:rPr lang="es-ES" sz="3200" b="1" i="1" dirty="0"/>
            </a:br>
            <a:br>
              <a:rPr lang="es-ES" sz="3200" b="1" i="1" dirty="0"/>
            </a:br>
            <a:br>
              <a:rPr lang="es-ES" dirty="0"/>
            </a:br>
            <a:br>
              <a:rPr lang="es-ES" sz="3200" b="1" i="1" dirty="0"/>
            </a:br>
            <a:br>
              <a:rPr lang="es-ES" sz="3200" dirty="0"/>
            </a:br>
            <a:endParaRPr sz="3200" dirty="0"/>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8758628" y="4818420"/>
            <a:ext cx="3432516" cy="2039580"/>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41871805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6" y="-21748"/>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445139" y="203727"/>
            <a:ext cx="9245210" cy="6987371"/>
          </a:xfrm>
          <a:prstGeom prst="rect">
            <a:avLst/>
          </a:prstGeom>
        </p:spPr>
        <p:txBody>
          <a:bodyPr vert="horz" wrap="square" lIns="0" tIns="6931" rIns="0" bIns="0" rtlCol="0">
            <a:spAutoFit/>
          </a:bodyPr>
          <a:lstStyle/>
          <a:p>
            <a:br>
              <a:rPr lang="es-ES" sz="2400" dirty="0"/>
            </a:br>
            <a:r>
              <a:rPr lang="es-ES" sz="2400" dirty="0"/>
              <a:t>Una vez evaluado, </a:t>
            </a:r>
            <a:r>
              <a:rPr lang="es-ES" sz="2400" b="1" dirty="0">
                <a:solidFill>
                  <a:schemeClr val="bg2"/>
                </a:solidFill>
              </a:rPr>
              <a:t>desde secretaría técnica </a:t>
            </a:r>
            <a:r>
              <a:rPr lang="es-ES" sz="2400" dirty="0"/>
              <a:t>del </a:t>
            </a:r>
            <a:r>
              <a:rPr lang="es-ES" sz="2400" dirty="0">
                <a:solidFill>
                  <a:schemeClr val="bg2"/>
                </a:solidFill>
              </a:rPr>
              <a:t>CEISH </a:t>
            </a:r>
            <a:r>
              <a:rPr lang="es-ES" sz="2400" dirty="0"/>
              <a:t>se redacta el informe aunando las evaluaciones de los tres evaluadores y lo subirá al portal de investigación para que el IP se lo pueda descargar. </a:t>
            </a:r>
            <a:br>
              <a:rPr lang="es-ES" sz="2400" dirty="0"/>
            </a:br>
            <a:br>
              <a:rPr lang="es-ES" sz="2400" dirty="0"/>
            </a:br>
            <a:r>
              <a:rPr lang="es-ES" sz="2400" dirty="0"/>
              <a:t>La fecha máxima desde el registro del proyecto hasta la entrega del informe del CEISH al IP es de 2 meses máximo. </a:t>
            </a:r>
            <a:br>
              <a:rPr lang="es-ES" sz="2400" dirty="0"/>
            </a:br>
            <a:br>
              <a:rPr lang="es-ES" sz="2400" dirty="0"/>
            </a:br>
            <a:r>
              <a:rPr lang="es-ES" sz="2400" dirty="0"/>
              <a:t>En caso de que sea un informe favorable, automáticamente se gestionará el </a:t>
            </a:r>
            <a:r>
              <a:rPr lang="es-ES" sz="2400" b="1" dirty="0">
                <a:solidFill>
                  <a:schemeClr val="bg2"/>
                </a:solidFill>
              </a:rPr>
              <a:t>APPROVAL</a:t>
            </a:r>
            <a:br>
              <a:rPr lang="es-ES" sz="2400" dirty="0"/>
            </a:br>
            <a:r>
              <a:rPr lang="es-ES" sz="2400" dirty="0"/>
              <a:t>(documento de aprobación que certifica el dictamen favorable) y que tiene que firmar la </a:t>
            </a:r>
            <a:r>
              <a:rPr lang="es-ES" sz="2400" dirty="0">
                <a:solidFill>
                  <a:schemeClr val="bg2"/>
                </a:solidFill>
              </a:rPr>
              <a:t>CEID</a:t>
            </a:r>
            <a:r>
              <a:rPr lang="es-ES" sz="2400" dirty="0"/>
              <a:t>, y tiene validez para cinco años.</a:t>
            </a:r>
            <a:br>
              <a:rPr lang="es-ES" sz="2400" dirty="0"/>
            </a:br>
            <a:br>
              <a:rPr lang="es-ES" sz="2400" dirty="0"/>
            </a:br>
            <a:r>
              <a:rPr lang="es-ES" sz="2400" dirty="0"/>
              <a:t>En caso de que sea un informe pendiente de modificaciones mínimas o correcciones mayores, se redactará desde la secretaría técnica el informe con los considerandos a subsanar y se subirá al portal de investigación para que el IP se lo pueda descargar.  </a:t>
            </a:r>
            <a:br>
              <a:rPr lang="es-ES" sz="2400" dirty="0"/>
            </a:br>
            <a:br>
              <a:rPr lang="es-ES" sz="2400" dirty="0"/>
            </a:br>
            <a:r>
              <a:rPr lang="es-ES" sz="2400" dirty="0"/>
              <a:t>Cada vez que se suba un informe a la plataforma, tanto el IP como los evaluadores pueden acceder. </a:t>
            </a:r>
            <a:br>
              <a:rPr lang="es-ES" sz="2400" dirty="0"/>
            </a:br>
            <a:r>
              <a:rPr lang="es-ES" sz="2400" dirty="0"/>
              <a:t> </a:t>
            </a:r>
            <a:endParaRPr sz="2400" dirty="0"/>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9130420" y="4796287"/>
            <a:ext cx="3432516" cy="2039580"/>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8481641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92748"/>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977093" y="525160"/>
            <a:ext cx="9245210" cy="4882179"/>
          </a:xfrm>
          <a:prstGeom prst="rect">
            <a:avLst/>
          </a:prstGeom>
        </p:spPr>
        <p:txBody>
          <a:bodyPr vert="horz" wrap="square" lIns="0" tIns="6931" rIns="0" bIns="0" rtlCol="0">
            <a:spAutoFit/>
          </a:bodyPr>
          <a:lstStyle/>
          <a:p>
            <a:br>
              <a:rPr lang="es-ES" sz="4400" dirty="0"/>
            </a:br>
            <a:br>
              <a:rPr lang="es-ES" sz="4400" dirty="0"/>
            </a:br>
            <a:r>
              <a:rPr lang="es-ES" sz="4400" dirty="0"/>
              <a:t>La actividad investigadora que haya solicitado evaluación </a:t>
            </a:r>
            <a:r>
              <a:rPr lang="es-ES" sz="4400" dirty="0">
                <a:solidFill>
                  <a:srgbClr val="E65014"/>
                </a:solidFill>
              </a:rPr>
              <a:t>no puede iniciarse </a:t>
            </a:r>
            <a:r>
              <a:rPr lang="es-ES" sz="4400" dirty="0"/>
              <a:t>hasta no contar con el informe favorable y el </a:t>
            </a:r>
            <a:r>
              <a:rPr lang="es-ES" sz="4400" dirty="0">
                <a:solidFill>
                  <a:srgbClr val="E65014"/>
                </a:solidFill>
              </a:rPr>
              <a:t>APPROVAL de la CEID </a:t>
            </a:r>
            <a:r>
              <a:rPr lang="es-ES" sz="4400" dirty="0"/>
              <a:t>de la Universidad Internacional de Valencia. </a:t>
            </a:r>
            <a:br>
              <a:rPr lang="es-ES" sz="4400" dirty="0"/>
            </a:br>
            <a:endParaRPr sz="4400" dirty="0"/>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9130420" y="4796287"/>
            <a:ext cx="3432516" cy="2039580"/>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37007489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6"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830444" y="624093"/>
            <a:ext cx="9245210" cy="5325378"/>
          </a:xfrm>
          <a:prstGeom prst="rect">
            <a:avLst/>
          </a:prstGeom>
        </p:spPr>
        <p:txBody>
          <a:bodyPr vert="horz" wrap="square" lIns="0" tIns="6931" rIns="0" bIns="0" rtlCol="0">
            <a:spAutoFit/>
          </a:bodyPr>
          <a:lstStyle/>
          <a:p>
            <a:br>
              <a:rPr lang="es-ES" sz="3200" dirty="0"/>
            </a:br>
            <a:br>
              <a:rPr lang="es-ES" sz="3200" dirty="0"/>
            </a:br>
            <a:r>
              <a:rPr lang="es-ES" sz="3200" dirty="0"/>
              <a:t>La persona que recibe un informe tiene derecho a </a:t>
            </a:r>
            <a:r>
              <a:rPr lang="es-ES" sz="3200" dirty="0">
                <a:solidFill>
                  <a:srgbClr val="E65014"/>
                </a:solidFill>
              </a:rPr>
              <a:t>ser escuchado por el CEISH</a:t>
            </a:r>
            <a:r>
              <a:rPr lang="es-ES" sz="3200" dirty="0"/>
              <a:t>, solicitando cita mediante un correo electrónico dirigido a la Secretaria Técnica de la CEID: </a:t>
            </a:r>
            <a:br>
              <a:rPr lang="es-ES" sz="3200" dirty="0">
                <a:solidFill>
                  <a:srgbClr val="E65014"/>
                </a:solidFill>
              </a:rPr>
            </a:br>
            <a:r>
              <a:rPr lang="es-ES" sz="3200" b="1" dirty="0">
                <a:solidFill>
                  <a:schemeClr val="bg2"/>
                </a:solidFill>
                <a:hlinkClick r:id="rId2"/>
              </a:rPr>
              <a:t>secretaria.ceid@campusviu.es</a:t>
            </a:r>
            <a:br>
              <a:rPr lang="es-ES" sz="3200" dirty="0">
                <a:solidFill>
                  <a:srgbClr val="E65014"/>
                </a:solidFill>
              </a:rPr>
            </a:br>
            <a:br>
              <a:rPr lang="es-ES" sz="3200" dirty="0">
                <a:solidFill>
                  <a:srgbClr val="E65014"/>
                </a:solidFill>
              </a:rPr>
            </a:br>
            <a:r>
              <a:rPr lang="es-ES" sz="3200" dirty="0"/>
              <a:t>Ésta incluirá en el orden del día de la siguiente reunión del CEISH y en el plazo más breve posible, la audiencia a la persona solicitante.</a:t>
            </a:r>
            <a:br>
              <a:rPr lang="es-ES" sz="3200" dirty="0"/>
            </a:br>
            <a:endParaRPr sz="3200" dirty="0"/>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9130420" y="4796287"/>
            <a:ext cx="3432516" cy="2039580"/>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21662543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6" y="5704"/>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474453" y="0"/>
            <a:ext cx="9181390" cy="6211774"/>
          </a:xfrm>
          <a:prstGeom prst="rect">
            <a:avLst/>
          </a:prstGeom>
        </p:spPr>
        <p:txBody>
          <a:bodyPr vert="horz" wrap="square" lIns="0" tIns="6931" rIns="0" bIns="0" rtlCol="0">
            <a:spAutoFit/>
          </a:bodyPr>
          <a:lstStyle/>
          <a:p>
            <a:br>
              <a:rPr lang="es-ES" sz="3200" dirty="0"/>
            </a:br>
            <a:br>
              <a:rPr lang="es-ES" sz="3200" dirty="0"/>
            </a:br>
            <a:r>
              <a:rPr lang="es-ES" sz="3200" dirty="0"/>
              <a:t>Cuando el informe es con </a:t>
            </a:r>
            <a:r>
              <a:rPr lang="es-ES" sz="3200" dirty="0">
                <a:solidFill>
                  <a:srgbClr val="E65014"/>
                </a:solidFill>
              </a:rPr>
              <a:t>modificaciones mínimas o correcciones mayores, </a:t>
            </a:r>
            <a:r>
              <a:rPr lang="es-ES" sz="3200" dirty="0"/>
              <a:t>el IP tiene unos plazos para adjuntar esas subsanaciones:</a:t>
            </a:r>
            <a:br>
              <a:rPr lang="es-ES" sz="3200" dirty="0"/>
            </a:br>
            <a:br>
              <a:rPr lang="es-ES" sz="3200" dirty="0"/>
            </a:br>
            <a:r>
              <a:rPr lang="es-ES" sz="3200" dirty="0"/>
              <a:t>20 días laborables para modificaciones mínimas.</a:t>
            </a:r>
            <a:br>
              <a:rPr lang="es-ES" sz="3200" dirty="0"/>
            </a:br>
            <a:r>
              <a:rPr lang="es-ES" sz="3200" dirty="0"/>
              <a:t>45 días laborables para correcciones mayores.</a:t>
            </a:r>
            <a:br>
              <a:rPr lang="es-ES" sz="3200" dirty="0"/>
            </a:br>
            <a:br>
              <a:rPr lang="es-ES" sz="3200" dirty="0"/>
            </a:br>
            <a:r>
              <a:rPr lang="es-ES" sz="3200" dirty="0"/>
              <a:t>No computará en estos plazos las vacaciones.</a:t>
            </a:r>
            <a:br>
              <a:rPr lang="es-ES" sz="3200" dirty="0"/>
            </a:br>
            <a:br>
              <a:rPr lang="es-ES" sz="3200" dirty="0"/>
            </a:br>
            <a:r>
              <a:rPr lang="es-ES" sz="3200" dirty="0"/>
              <a:t>En caso de </a:t>
            </a:r>
            <a:r>
              <a:rPr lang="es-ES" sz="3200" dirty="0">
                <a:solidFill>
                  <a:srgbClr val="E65014"/>
                </a:solidFill>
              </a:rPr>
              <a:t>pasarse el plazo y no enviarlas</a:t>
            </a:r>
            <a:r>
              <a:rPr lang="es-ES" sz="3200" dirty="0"/>
              <a:t>, la secretaría técnica del CEISH valorará el </a:t>
            </a:r>
            <a:r>
              <a:rPr lang="es-ES" sz="3200" dirty="0">
                <a:solidFill>
                  <a:srgbClr val="E65014"/>
                </a:solidFill>
              </a:rPr>
              <a:t>cierre del expediente por incumplimiento de lo solicitado</a:t>
            </a:r>
            <a:r>
              <a:rPr lang="es-ES" sz="3200" dirty="0">
                <a:solidFill>
                  <a:schemeClr val="bg2"/>
                </a:solidFill>
              </a:rPr>
              <a:t>.</a:t>
            </a:r>
            <a:endParaRPr sz="3200" dirty="0">
              <a:solidFill>
                <a:schemeClr val="bg2"/>
              </a:solidFill>
            </a:endParaRPr>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9130420" y="4796287"/>
            <a:ext cx="3432516" cy="2039580"/>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11854727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6"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415650" y="295413"/>
            <a:ext cx="9683750" cy="6710372"/>
          </a:xfrm>
          <a:prstGeom prst="rect">
            <a:avLst/>
          </a:prstGeom>
        </p:spPr>
        <p:txBody>
          <a:bodyPr vert="horz" wrap="square" lIns="0" tIns="6931" rIns="0" bIns="0" rtlCol="0">
            <a:spAutoFit/>
          </a:bodyPr>
          <a:lstStyle/>
          <a:p>
            <a:r>
              <a:rPr lang="es-ES" sz="3200" b="1" dirty="0">
                <a:solidFill>
                  <a:srgbClr val="E65014"/>
                </a:solidFill>
              </a:rPr>
              <a:t>CASUÍSTICAS</a:t>
            </a:r>
            <a:r>
              <a:rPr lang="es-ES" sz="3200" dirty="0">
                <a:solidFill>
                  <a:srgbClr val="E65014"/>
                </a:solidFill>
              </a:rPr>
              <a:t> </a:t>
            </a:r>
            <a:r>
              <a:rPr lang="es-ES" sz="3200" b="1" dirty="0">
                <a:solidFill>
                  <a:schemeClr val="bg2"/>
                </a:solidFill>
              </a:rPr>
              <a:t>VARIAS A TENER EN CUENTA</a:t>
            </a:r>
            <a:br>
              <a:rPr lang="es-ES" sz="3200" dirty="0">
                <a:solidFill>
                  <a:srgbClr val="E65014"/>
                </a:solidFill>
              </a:rPr>
            </a:br>
            <a:br>
              <a:rPr lang="es-ES" sz="3200" dirty="0">
                <a:solidFill>
                  <a:srgbClr val="E65014"/>
                </a:solidFill>
              </a:rPr>
            </a:br>
            <a:r>
              <a:rPr lang="es-ES" sz="2800" b="1" dirty="0"/>
              <a:t>NOTIFICACIÓN DE MODIFICACIONES RELEVANTES </a:t>
            </a:r>
            <a:br>
              <a:rPr lang="es-ES" sz="2800" b="1" dirty="0"/>
            </a:br>
            <a:br>
              <a:rPr lang="es-ES" sz="2000" b="1" dirty="0"/>
            </a:br>
            <a:r>
              <a:rPr lang="es-ES" sz="2400" dirty="0">
                <a:solidFill>
                  <a:schemeClr val="bg2"/>
                </a:solidFill>
              </a:rPr>
              <a:t>El IP </a:t>
            </a:r>
            <a:r>
              <a:rPr lang="es-ES" sz="2400" dirty="0"/>
              <a:t>tiene el </a:t>
            </a:r>
            <a:r>
              <a:rPr lang="es-ES" sz="2400" dirty="0">
                <a:solidFill>
                  <a:schemeClr val="bg2"/>
                </a:solidFill>
              </a:rPr>
              <a:t>deber de notificar mediante el correo </a:t>
            </a:r>
            <a:r>
              <a:rPr lang="es-ES" sz="2400" dirty="0">
                <a:solidFill>
                  <a:schemeClr val="bg2"/>
                </a:solidFill>
                <a:hlinkClick r:id="rId2"/>
              </a:rPr>
              <a:t>secretaria.ceid@campusviu.es</a:t>
            </a:r>
            <a:r>
              <a:rPr lang="es-ES" sz="2400" dirty="0">
                <a:solidFill>
                  <a:schemeClr val="bg2"/>
                </a:solidFill>
              </a:rPr>
              <a:t> </a:t>
            </a:r>
            <a:r>
              <a:rPr lang="es-ES" sz="2400" dirty="0"/>
              <a:t>a la Secretaría Técnica de la </a:t>
            </a:r>
            <a:r>
              <a:rPr lang="es-ES" sz="2400" b="1" dirty="0">
                <a:solidFill>
                  <a:schemeClr val="accent1"/>
                </a:solidFill>
              </a:rPr>
              <a:t>CEID</a:t>
            </a:r>
            <a:r>
              <a:rPr lang="es-ES" sz="2400" dirty="0"/>
              <a:t> cualquier modificación relevante posterior al dictamen favorable. </a:t>
            </a:r>
            <a:br>
              <a:rPr lang="es-ES" sz="2400" dirty="0"/>
            </a:br>
            <a:br>
              <a:rPr lang="es-ES" sz="2400" dirty="0"/>
            </a:br>
            <a:r>
              <a:rPr lang="es-ES" sz="2400" dirty="0"/>
              <a:t>Estas modificaciones se valoraran desde secretaría técnica de la CEID si son relevantes o no para una reevaluación por el CEISH. </a:t>
            </a:r>
            <a:br>
              <a:rPr lang="es-ES" sz="2400" dirty="0"/>
            </a:br>
            <a:br>
              <a:rPr lang="es-ES" sz="2400" dirty="0"/>
            </a:br>
            <a:r>
              <a:rPr lang="es-ES" sz="2400" dirty="0"/>
              <a:t>En caso de que sea necesario una reevaluación se asignará a los evaluadores que en su día evaluaron el proyecto, en caso de que ya no sean evaluadores del </a:t>
            </a:r>
            <a:r>
              <a:rPr lang="es-ES" sz="2400" dirty="0">
                <a:solidFill>
                  <a:schemeClr val="bg2"/>
                </a:solidFill>
              </a:rPr>
              <a:t>CEISH</a:t>
            </a:r>
            <a:r>
              <a:rPr lang="es-ES" sz="2400" dirty="0"/>
              <a:t>, se le  asignará otros.  </a:t>
            </a:r>
            <a:br>
              <a:rPr lang="es-ES" sz="2400" dirty="0"/>
            </a:br>
            <a:br>
              <a:rPr lang="es-ES" sz="2400" dirty="0"/>
            </a:br>
            <a:r>
              <a:rPr lang="es-ES" sz="2400" b="1" dirty="0"/>
              <a:t>Ya que debe contar para su continuidad con una nueva evaluación por parte del </a:t>
            </a:r>
            <a:r>
              <a:rPr lang="es-ES" sz="2400" b="1" dirty="0">
                <a:solidFill>
                  <a:schemeClr val="bg2"/>
                </a:solidFill>
              </a:rPr>
              <a:t>CEISH </a:t>
            </a:r>
            <a:r>
              <a:rPr lang="es-ES" sz="2400" b="1" dirty="0"/>
              <a:t>y un nuevo informe favorable. </a:t>
            </a:r>
            <a:br>
              <a:rPr lang="es-ES" sz="2400" dirty="0"/>
            </a:br>
            <a:br>
              <a:rPr lang="es-ES" sz="2000" dirty="0"/>
            </a:br>
            <a:br>
              <a:rPr lang="es-ES" sz="2000" dirty="0"/>
            </a:br>
            <a:endParaRPr sz="2000" dirty="0"/>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9482528" y="5020408"/>
            <a:ext cx="3080408" cy="1837592"/>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41688920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384976" y="432370"/>
            <a:ext cx="10685820" cy="7735268"/>
          </a:xfrm>
          <a:prstGeom prst="rect">
            <a:avLst/>
          </a:prstGeom>
        </p:spPr>
        <p:txBody>
          <a:bodyPr vert="horz" wrap="square" lIns="0" tIns="6931" rIns="0" bIns="0" rtlCol="0">
            <a:spAutoFit/>
          </a:bodyPr>
          <a:lstStyle/>
          <a:p>
            <a:r>
              <a:rPr lang="es-ES" sz="3200" dirty="0">
                <a:solidFill>
                  <a:srgbClr val="E65014"/>
                </a:solidFill>
              </a:rPr>
              <a:t>CASUÍSTICAS VARIAS A TENER EN CUENTA</a:t>
            </a:r>
            <a:br>
              <a:rPr lang="es-ES" sz="3200" dirty="0">
                <a:solidFill>
                  <a:srgbClr val="E65014"/>
                </a:solidFill>
              </a:rPr>
            </a:br>
            <a:br>
              <a:rPr lang="es-ES" sz="3200" dirty="0">
                <a:solidFill>
                  <a:srgbClr val="E65014"/>
                </a:solidFill>
              </a:rPr>
            </a:br>
            <a:r>
              <a:rPr lang="es-ES" sz="2400" b="1" dirty="0"/>
              <a:t>RATIFICACIÓN DEL DICTAMEN FAVORABLE DE OTRA CEI</a:t>
            </a:r>
            <a:br>
              <a:rPr lang="es-ES" sz="2000" b="1" dirty="0"/>
            </a:br>
            <a:br>
              <a:rPr lang="es-ES" sz="2800" dirty="0"/>
            </a:br>
            <a:r>
              <a:rPr lang="es-ES" sz="2000" dirty="0"/>
              <a:t>Cuando un </a:t>
            </a:r>
            <a:r>
              <a:rPr lang="es-ES" sz="2000" b="1" dirty="0">
                <a:solidFill>
                  <a:schemeClr val="bg2"/>
                </a:solidFill>
              </a:rPr>
              <a:t>IP</a:t>
            </a:r>
            <a:r>
              <a:rPr lang="es-ES" sz="2000" dirty="0"/>
              <a:t> dispone de un dictamen favorable de otra CEI, puede solicitar la </a:t>
            </a:r>
            <a:r>
              <a:rPr lang="es-ES" sz="2000" b="1" dirty="0">
                <a:solidFill>
                  <a:schemeClr val="bg2"/>
                </a:solidFill>
              </a:rPr>
              <a:t>RATIFICACIÓN</a:t>
            </a:r>
            <a:r>
              <a:rPr lang="es-ES" sz="2000" dirty="0"/>
              <a:t> de ese dictamen a la CEID.</a:t>
            </a:r>
            <a:br>
              <a:rPr lang="es-ES" sz="2000" dirty="0"/>
            </a:br>
            <a:br>
              <a:rPr lang="es-ES" sz="2000" dirty="0"/>
            </a:br>
            <a:r>
              <a:rPr lang="es-ES" sz="2000" dirty="0"/>
              <a:t>Se solicita a través del portal, REGISTRANDO el proyecto y adjuntando la documentación: </a:t>
            </a:r>
            <a:br>
              <a:rPr lang="es-ES" sz="2000" dirty="0"/>
            </a:br>
            <a:br>
              <a:rPr lang="es-ES" sz="2000" dirty="0"/>
            </a:br>
            <a:r>
              <a:rPr lang="es-ES" sz="2000" dirty="0"/>
              <a:t>Memoria, consentimiento informado, formulario RAT, documento de compromiso de confidencialidad, CVN de los miembros externos del grupo investigador, y además:</a:t>
            </a:r>
            <a:br>
              <a:rPr lang="es-ES" sz="2000" dirty="0"/>
            </a:br>
            <a:br>
              <a:rPr lang="es-ES" sz="2000" dirty="0"/>
            </a:br>
            <a:r>
              <a:rPr lang="es-ES" sz="2000" dirty="0"/>
              <a:t>Dictamen del informe favorable de la otra CEI</a:t>
            </a:r>
            <a:br>
              <a:rPr lang="es-ES" sz="2000" dirty="0"/>
            </a:br>
            <a:r>
              <a:rPr lang="es-ES" sz="2000" dirty="0"/>
              <a:t>Documento con el título del proyecto, nombre del IP y miembros del grupo investigador que solicitaron la evaluación a la otra CEI.</a:t>
            </a:r>
            <a:br>
              <a:rPr lang="es-ES" sz="2000" dirty="0"/>
            </a:br>
            <a:r>
              <a:rPr lang="es-ES" sz="2000" dirty="0"/>
              <a:t>Declaración responsable del IP de todo lo anterior, dando fe que los datos expuestos son veraces y que no ha habido modificaciones relevantes posteriores a ese dictamen favorable. </a:t>
            </a:r>
            <a:br>
              <a:rPr lang="es-ES" sz="1800" dirty="0"/>
            </a:br>
            <a:br>
              <a:rPr lang="es-ES" sz="1800" dirty="0"/>
            </a:br>
            <a:br>
              <a:rPr lang="es-ES" sz="1800" dirty="0"/>
            </a:br>
            <a:br>
              <a:rPr lang="es-ES" sz="1800" dirty="0"/>
            </a:br>
            <a:br>
              <a:rPr lang="es-ES" sz="2800" dirty="0"/>
            </a:br>
            <a:br>
              <a:rPr lang="es-ES" sz="2000" dirty="0"/>
            </a:br>
            <a:br>
              <a:rPr lang="es-ES" sz="2000" dirty="0"/>
            </a:br>
            <a:br>
              <a:rPr lang="es-ES" sz="2000" dirty="0"/>
            </a:br>
            <a:br>
              <a:rPr lang="es-ES" sz="2000" dirty="0"/>
            </a:br>
            <a:endParaRPr sz="2000" dirty="0"/>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10670875" y="5305244"/>
            <a:ext cx="1892061" cy="1552755"/>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40199480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580278" y="271762"/>
            <a:ext cx="10685820" cy="5713176"/>
          </a:xfrm>
          <a:prstGeom prst="rect">
            <a:avLst/>
          </a:prstGeom>
        </p:spPr>
        <p:txBody>
          <a:bodyPr vert="horz" wrap="square" lIns="0" tIns="6931" rIns="0" bIns="0" rtlCol="0">
            <a:spAutoFit/>
          </a:bodyPr>
          <a:lstStyle/>
          <a:p>
            <a:r>
              <a:rPr lang="es-ES" sz="3200" dirty="0">
                <a:solidFill>
                  <a:srgbClr val="E65014"/>
                </a:solidFill>
              </a:rPr>
              <a:t>CASUÍSTICAS VARIAS A TENER EN CUENTA</a:t>
            </a:r>
            <a:br>
              <a:rPr lang="es-ES" sz="3200" dirty="0">
                <a:solidFill>
                  <a:srgbClr val="E65014"/>
                </a:solidFill>
              </a:rPr>
            </a:br>
            <a:br>
              <a:rPr lang="es-ES" sz="3200" dirty="0">
                <a:solidFill>
                  <a:srgbClr val="E65014"/>
                </a:solidFill>
              </a:rPr>
            </a:br>
            <a:r>
              <a:rPr lang="es-ES" sz="2400" b="1" dirty="0"/>
              <a:t>RATIFICACIÓN DEL DICTAMEN FAVORABLE DE OTRA CEI</a:t>
            </a:r>
            <a:br>
              <a:rPr lang="es-ES" sz="2000" b="1" dirty="0"/>
            </a:br>
            <a:br>
              <a:rPr lang="es-ES" sz="2800" dirty="0"/>
            </a:br>
            <a:br>
              <a:rPr lang="es-ES" sz="2400" dirty="0"/>
            </a:br>
            <a:r>
              <a:rPr lang="es-ES" sz="2800" b="1" dirty="0">
                <a:solidFill>
                  <a:schemeClr val="bg2"/>
                </a:solidFill>
              </a:rPr>
              <a:t>REQUISITO INDISPENSABLE: </a:t>
            </a:r>
            <a:br>
              <a:rPr lang="es-ES" sz="2800" b="1" dirty="0">
                <a:solidFill>
                  <a:schemeClr val="bg2"/>
                </a:solidFill>
              </a:rPr>
            </a:br>
            <a:br>
              <a:rPr lang="es-ES" sz="2800" b="1" dirty="0">
                <a:solidFill>
                  <a:schemeClr val="bg2"/>
                </a:solidFill>
              </a:rPr>
            </a:br>
            <a:r>
              <a:rPr lang="es-ES" sz="2800" b="1" dirty="0"/>
              <a:t>Que el IP del dictamen favorable de la otra CEI pertenezca al grupo investigador de la solicitud de ratificación a la CEID de la Universidad Internacional de Valencia.</a:t>
            </a:r>
            <a:br>
              <a:rPr lang="es-ES" sz="1800" dirty="0"/>
            </a:br>
            <a:br>
              <a:rPr lang="es-ES" sz="2800" dirty="0"/>
            </a:br>
            <a:br>
              <a:rPr lang="es-ES" sz="2000" dirty="0"/>
            </a:br>
            <a:br>
              <a:rPr lang="es-ES" sz="2000" dirty="0"/>
            </a:br>
            <a:br>
              <a:rPr lang="es-ES" sz="2000" dirty="0"/>
            </a:br>
            <a:br>
              <a:rPr lang="es-ES" sz="2000" dirty="0"/>
            </a:br>
            <a:endParaRPr sz="2000" dirty="0"/>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10670875" y="5305244"/>
            <a:ext cx="1892061" cy="1552755"/>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22706217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6"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393602" y="358611"/>
            <a:ext cx="10685820" cy="6654972"/>
          </a:xfrm>
          <a:prstGeom prst="rect">
            <a:avLst/>
          </a:prstGeom>
        </p:spPr>
        <p:txBody>
          <a:bodyPr vert="horz" wrap="square" lIns="0" tIns="6931" rIns="0" bIns="0" rtlCol="0">
            <a:spAutoFit/>
          </a:bodyPr>
          <a:lstStyle/>
          <a:p>
            <a:r>
              <a:rPr lang="es-ES" sz="3200" dirty="0">
                <a:solidFill>
                  <a:srgbClr val="E65014"/>
                </a:solidFill>
              </a:rPr>
              <a:t>CASUÍSTICAS VARIAS A TENER EN CUENTA</a:t>
            </a:r>
            <a:br>
              <a:rPr lang="es-ES" sz="3200" dirty="0">
                <a:solidFill>
                  <a:srgbClr val="E65014"/>
                </a:solidFill>
              </a:rPr>
            </a:br>
            <a:br>
              <a:rPr lang="es-ES" sz="3200" dirty="0">
                <a:solidFill>
                  <a:srgbClr val="E65014"/>
                </a:solidFill>
              </a:rPr>
            </a:br>
            <a:r>
              <a:rPr lang="es-ES" sz="2400" b="1" dirty="0"/>
              <a:t>RATIFICACIÓN DEL DICTAMEN FAVORABLE DE OTRA CEI</a:t>
            </a:r>
            <a:br>
              <a:rPr lang="es-ES" sz="2000" b="1" dirty="0"/>
            </a:br>
            <a:br>
              <a:rPr lang="es-ES" sz="2800" dirty="0"/>
            </a:br>
            <a:br>
              <a:rPr lang="es-ES" sz="2800" dirty="0"/>
            </a:br>
            <a:r>
              <a:rPr lang="es-ES" sz="2000" dirty="0"/>
              <a:t>Cuando </a:t>
            </a:r>
            <a:r>
              <a:rPr lang="es-ES" sz="2000" b="1" dirty="0">
                <a:solidFill>
                  <a:schemeClr val="bg2"/>
                </a:solidFill>
              </a:rPr>
              <a:t>NO</a:t>
            </a:r>
            <a:r>
              <a:rPr lang="es-ES" sz="2000" dirty="0"/>
              <a:t> hay modificaciones relevantes posteriores al dictamen favorable de la otra CEI, desde la  secretaría técnica de la CEID se chequeará la documentación aportada por el IP y gestionará la ratificación y el posterior informe favorable de la CEID de la Universidad Internacional de Valencia-VIU. </a:t>
            </a:r>
            <a:br>
              <a:rPr lang="es-ES" sz="2000" dirty="0"/>
            </a:br>
            <a:br>
              <a:rPr lang="es-ES" sz="2000" dirty="0"/>
            </a:br>
            <a:r>
              <a:rPr lang="es-ES" sz="2000" dirty="0"/>
              <a:t>Cuando </a:t>
            </a:r>
            <a:r>
              <a:rPr lang="es-ES" sz="2000" b="1" dirty="0">
                <a:solidFill>
                  <a:schemeClr val="bg2"/>
                </a:solidFill>
              </a:rPr>
              <a:t>SÍ</a:t>
            </a:r>
            <a:r>
              <a:rPr lang="es-ES" sz="2000" dirty="0"/>
              <a:t> hay cambios o modificaciones relevantes posteriores al dictamen favorable de la otra CEI, desde la secretaría técnica de la CEID se asignará a tres evaluadores para que evalúen esas modificaciones posteriores al dictamen favorable de la otra CEI y seguir </a:t>
            </a:r>
            <a:br>
              <a:rPr lang="es-ES" sz="2000" dirty="0"/>
            </a:br>
            <a:br>
              <a:rPr lang="es-ES" sz="2000" dirty="0"/>
            </a:br>
            <a:br>
              <a:rPr lang="es-ES" sz="2800" dirty="0"/>
            </a:br>
            <a:br>
              <a:rPr lang="es-ES" sz="2800" dirty="0"/>
            </a:br>
            <a:br>
              <a:rPr lang="es-ES" sz="2000" dirty="0"/>
            </a:br>
            <a:br>
              <a:rPr lang="es-ES" sz="2000" dirty="0"/>
            </a:br>
            <a:br>
              <a:rPr lang="es-ES" sz="2000" dirty="0"/>
            </a:br>
            <a:br>
              <a:rPr lang="es-ES" sz="2000" dirty="0"/>
            </a:br>
            <a:endParaRPr sz="2000" dirty="0"/>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10670875" y="5305244"/>
            <a:ext cx="1892061" cy="1552755"/>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1788538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6"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755661" y="846594"/>
            <a:ext cx="8854165" cy="4962394"/>
          </a:xfrm>
          <a:prstGeom prst="rect">
            <a:avLst/>
          </a:prstGeom>
        </p:spPr>
        <p:txBody>
          <a:bodyPr vert="horz" wrap="square" lIns="0" tIns="6931" rIns="0" bIns="0" rtlCol="0">
            <a:spAutoFit/>
          </a:bodyPr>
          <a:lstStyle/>
          <a:p>
            <a:pPr marL="7701">
              <a:lnSpc>
                <a:spcPct val="100000"/>
              </a:lnSpc>
              <a:spcBef>
                <a:spcPts val="55"/>
              </a:spcBef>
            </a:pPr>
            <a:r>
              <a:rPr lang="es-ES" sz="3600" b="1" i="1" dirty="0">
                <a:solidFill>
                  <a:schemeClr val="bg2"/>
                </a:solidFill>
              </a:rPr>
              <a:t>El</a:t>
            </a:r>
            <a:r>
              <a:rPr lang="es-ES" sz="3600" b="1" i="1" dirty="0"/>
              <a:t> </a:t>
            </a:r>
            <a:r>
              <a:rPr lang="es-ES" sz="3600" b="1" i="1" dirty="0">
                <a:solidFill>
                  <a:schemeClr val="bg2"/>
                </a:solidFill>
              </a:rPr>
              <a:t>CEISH</a:t>
            </a:r>
            <a:r>
              <a:rPr lang="es-ES" sz="3600" dirty="0"/>
              <a:t> </a:t>
            </a:r>
            <a:r>
              <a:rPr lang="es-ES" sz="3600" b="1" dirty="0"/>
              <a:t>(Comité de Evaluación y Seguimiento de la Investigación con Seres Humanos)</a:t>
            </a:r>
            <a:r>
              <a:rPr lang="es-ES" sz="3600" dirty="0"/>
              <a:t> de la Universidad Internacional de Valencia </a:t>
            </a:r>
            <a:br>
              <a:rPr lang="es-ES" sz="3600" dirty="0"/>
            </a:br>
            <a:br>
              <a:rPr lang="es-ES" sz="3600" dirty="0"/>
            </a:br>
            <a:br>
              <a:rPr lang="es-ES" sz="3600" dirty="0"/>
            </a:br>
            <a:r>
              <a:rPr lang="es-ES" sz="3600" b="1" dirty="0">
                <a:solidFill>
                  <a:schemeClr val="bg2"/>
                </a:solidFill>
              </a:rPr>
              <a:t>La</a:t>
            </a:r>
            <a:r>
              <a:rPr lang="es-ES" sz="3600" b="1" dirty="0"/>
              <a:t> </a:t>
            </a:r>
            <a:r>
              <a:rPr lang="es-ES" sz="3600" b="1" i="1" dirty="0">
                <a:solidFill>
                  <a:schemeClr val="bg2"/>
                </a:solidFill>
              </a:rPr>
              <a:t>CEID</a:t>
            </a:r>
            <a:r>
              <a:rPr lang="es-ES" sz="3600" b="1" dirty="0"/>
              <a:t> (Comisión de Ética en la Investigación y Docencia)</a:t>
            </a:r>
            <a:r>
              <a:rPr lang="es-ES" sz="3600" dirty="0"/>
              <a:t> de la Universidad Internacional de Valencia</a:t>
            </a:r>
            <a:endParaRPr sz="3600" dirty="0">
              <a:latin typeface="Arial"/>
              <a:cs typeface="Arial"/>
            </a:endParaRPr>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8354736" y="4626912"/>
            <a:ext cx="3837168" cy="2230678"/>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6"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393602" y="358611"/>
            <a:ext cx="10685820" cy="8593965"/>
          </a:xfrm>
          <a:prstGeom prst="rect">
            <a:avLst/>
          </a:prstGeom>
        </p:spPr>
        <p:txBody>
          <a:bodyPr vert="horz" wrap="square" lIns="0" tIns="6931" rIns="0" bIns="0" rtlCol="0">
            <a:spAutoFit/>
          </a:bodyPr>
          <a:lstStyle/>
          <a:p>
            <a:br>
              <a:rPr lang="es-ES" sz="2800" dirty="0">
                <a:solidFill>
                  <a:srgbClr val="E65014"/>
                </a:solidFill>
              </a:rPr>
            </a:br>
            <a:br>
              <a:rPr lang="es-ES" sz="2800" dirty="0">
                <a:solidFill>
                  <a:srgbClr val="E65014"/>
                </a:solidFill>
              </a:rPr>
            </a:br>
            <a:r>
              <a:rPr lang="es-ES" sz="2800" dirty="0">
                <a:solidFill>
                  <a:srgbClr val="E65014"/>
                </a:solidFill>
              </a:rPr>
              <a:t>SEGUIMIENTO DE LOS PROYECTOS EVALUADOS POR EL CEISH</a:t>
            </a:r>
            <a:br>
              <a:rPr lang="es-ES" sz="3200" dirty="0">
                <a:solidFill>
                  <a:srgbClr val="E65014"/>
                </a:solidFill>
              </a:rPr>
            </a:br>
            <a:br>
              <a:rPr lang="es-ES" sz="3200" dirty="0">
                <a:solidFill>
                  <a:srgbClr val="E65014"/>
                </a:solidFill>
              </a:rPr>
            </a:br>
            <a:r>
              <a:rPr lang="es-ES" sz="2000" dirty="0"/>
              <a:t>El </a:t>
            </a:r>
            <a:r>
              <a:rPr lang="es-ES" sz="2000" b="1" dirty="0">
                <a:solidFill>
                  <a:schemeClr val="bg2"/>
                </a:solidFill>
              </a:rPr>
              <a:t>CEISH</a:t>
            </a:r>
            <a:r>
              <a:rPr lang="es-ES" sz="2000" dirty="0"/>
              <a:t> tiene la obligación de realizar un seguimiento de los proyectos de investigación que se están desarrollando tras haber sido informados favorablemente. </a:t>
            </a:r>
            <a:br>
              <a:rPr lang="es-ES" sz="2000" dirty="0"/>
            </a:br>
            <a:br>
              <a:rPr lang="es-ES" sz="2000" dirty="0"/>
            </a:br>
            <a:r>
              <a:rPr lang="es-ES" sz="2000" dirty="0"/>
              <a:t>La responsable de la secretaría técnica de la CEID junto a uno o más evaluadores del CEISH pueden reunirse con un IP al azar de alguno de los proyectos que hayan obtenido el APPROVAL ese año y hacer un seguimiento de la evolución de las actividades de investigación realizadas hasta la fecha, asegurándose del cumplimiento de las exigencias éticas, metodológicas y legales mínimas que debe cumplir por ley.</a:t>
            </a:r>
            <a:br>
              <a:rPr lang="es-ES" sz="2000" dirty="0"/>
            </a:br>
            <a:br>
              <a:rPr lang="es-ES" sz="2000" dirty="0"/>
            </a:br>
            <a:br>
              <a:rPr lang="es-ES" sz="2000" dirty="0"/>
            </a:br>
            <a:r>
              <a:rPr lang="es-ES" sz="2000" dirty="0"/>
              <a:t>Los proyectos internos, entregaran un resumen anual de actividad investigadora de su proyecto a OTRI, por lo que no es necesario, por el momento entregar ese informe final a la secretaría técnica de la CEID, sólo en caso de que haya habido modificaciones relevantes o cambios en el proyecto.</a:t>
            </a:r>
            <a:br>
              <a:rPr lang="es-ES" sz="2000" dirty="0"/>
            </a:br>
            <a:br>
              <a:rPr lang="es-ES" sz="2000" dirty="0"/>
            </a:br>
            <a:br>
              <a:rPr lang="es-ES" sz="2000" dirty="0"/>
            </a:br>
            <a:br>
              <a:rPr lang="es-ES" sz="2400" dirty="0"/>
            </a:br>
            <a:br>
              <a:rPr lang="es-ES" sz="2400" dirty="0"/>
            </a:br>
            <a:br>
              <a:rPr lang="es-ES" sz="2800" dirty="0"/>
            </a:br>
            <a:br>
              <a:rPr lang="es-ES" sz="2800" dirty="0"/>
            </a:br>
            <a:br>
              <a:rPr lang="es-ES" sz="2000" dirty="0"/>
            </a:br>
            <a:br>
              <a:rPr lang="es-ES" sz="2000" dirty="0"/>
            </a:br>
            <a:br>
              <a:rPr lang="es-ES" sz="2000" dirty="0"/>
            </a:br>
            <a:br>
              <a:rPr lang="es-ES" sz="2000" dirty="0"/>
            </a:br>
            <a:endParaRPr sz="2000" dirty="0"/>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10670875" y="5305244"/>
            <a:ext cx="1892061" cy="1552755"/>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86436" y="144461"/>
            <a:ext cx="1285732" cy="642866"/>
          </a:xfrm>
          <a:prstGeom prst="rect">
            <a:avLst/>
          </a:prstGeom>
        </p:spPr>
      </p:pic>
    </p:spTree>
    <p:extLst>
      <p:ext uri="{BB962C8B-B14F-4D97-AF65-F5344CB8AC3E}">
        <p14:creationId xmlns:p14="http://schemas.microsoft.com/office/powerpoint/2010/main" val="22192345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p:txBody>
          <a:bodyPr/>
          <a:lstStyle/>
          <a:p>
            <a:r>
              <a:rPr lang="es-ES"/>
              <a:t>¡¡ Gracias </a:t>
            </a:r>
            <a:r>
              <a:rPr lang="es-ES" dirty="0"/>
              <a:t>!!</a:t>
            </a:r>
          </a:p>
        </p:txBody>
      </p:sp>
      <p:sp>
        <p:nvSpPr>
          <p:cNvPr id="4" name="Rectángulo 3"/>
          <p:cNvSpPr/>
          <p:nvPr/>
        </p:nvSpPr>
        <p:spPr>
          <a:xfrm>
            <a:off x="410707" y="5218830"/>
            <a:ext cx="6096000" cy="830997"/>
          </a:xfrm>
          <a:prstGeom prst="rect">
            <a:avLst/>
          </a:prstGeom>
        </p:spPr>
        <p:txBody>
          <a:bodyPr>
            <a:spAutoFit/>
          </a:bodyPr>
          <a:lstStyle/>
          <a:p>
            <a:r>
              <a:rPr lang="es-ES" sz="1600" b="1" spc="-100" dirty="0">
                <a:latin typeface="Periodico Display UtLg" panose="02000504070000020004" pitchFamily="50" charset="0"/>
                <a:cs typeface="Times New Roman" panose="02020603050405020304" pitchFamily="18" charset="0"/>
              </a:rPr>
              <a:t>Mª Carmen Martorell Martínez</a:t>
            </a:r>
          </a:p>
          <a:p>
            <a:r>
              <a:rPr lang="es-ES" sz="1600" b="1" spc="-100" dirty="0">
                <a:latin typeface="Periodico Display UtLg" panose="02000504070000020004" pitchFamily="50" charset="0"/>
                <a:cs typeface="Times New Roman" panose="02020603050405020304" pitchFamily="18" charset="0"/>
              </a:rPr>
              <a:t>Responsable de la Secretaría Técnica de CEID-CEISH</a:t>
            </a:r>
          </a:p>
          <a:p>
            <a:r>
              <a:rPr lang="es-ES" sz="1600" b="1" spc="-100" dirty="0">
                <a:latin typeface="Periodico Display UtLg" panose="02000504070000020004" pitchFamily="50" charset="0"/>
                <a:cs typeface="Times New Roman" panose="02020603050405020304" pitchFamily="18" charset="0"/>
              </a:rPr>
              <a:t>secretaria.ceid@campusviu.es</a:t>
            </a:r>
          </a:p>
        </p:txBody>
      </p:sp>
    </p:spTree>
    <p:extLst>
      <p:ext uri="{BB962C8B-B14F-4D97-AF65-F5344CB8AC3E}">
        <p14:creationId xmlns:p14="http://schemas.microsoft.com/office/powerpoint/2010/main" val="3043441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6"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755661" y="846594"/>
            <a:ext cx="8854165" cy="4808313"/>
          </a:xfrm>
          <a:prstGeom prst="rect">
            <a:avLst/>
          </a:prstGeom>
        </p:spPr>
        <p:txBody>
          <a:bodyPr vert="horz" wrap="square" lIns="0" tIns="6931" rIns="0" bIns="0" rtlCol="0">
            <a:spAutoFit/>
          </a:bodyPr>
          <a:lstStyle/>
          <a:p>
            <a:pPr marL="7701">
              <a:lnSpc>
                <a:spcPct val="100000"/>
              </a:lnSpc>
              <a:spcBef>
                <a:spcPts val="55"/>
              </a:spcBef>
            </a:pPr>
            <a:r>
              <a:rPr lang="es-ES" sz="2400" dirty="0">
                <a:latin typeface="Arial"/>
                <a:cs typeface="Arial"/>
              </a:rPr>
              <a:t>En un futuro se pretende que haya un </a:t>
            </a:r>
            <a:r>
              <a:rPr lang="es-ES" sz="2400" b="1" dirty="0">
                <a:solidFill>
                  <a:schemeClr val="bg2"/>
                </a:solidFill>
                <a:latin typeface="Arial"/>
                <a:cs typeface="Arial"/>
              </a:rPr>
              <a:t>CEIBA</a:t>
            </a:r>
            <a:r>
              <a:rPr lang="es-ES" sz="2400" dirty="0">
                <a:latin typeface="Arial"/>
                <a:cs typeface="Arial"/>
              </a:rPr>
              <a:t> (Comité de Ética de la Investigación del Bienestar Animal) </a:t>
            </a:r>
            <a:br>
              <a:rPr lang="es-ES" sz="2400" dirty="0">
                <a:latin typeface="Arial"/>
                <a:cs typeface="Arial"/>
              </a:rPr>
            </a:br>
            <a:br>
              <a:rPr lang="es-ES" sz="2400" dirty="0">
                <a:latin typeface="Arial"/>
                <a:cs typeface="Arial"/>
              </a:rPr>
            </a:br>
            <a:r>
              <a:rPr lang="es-ES" sz="2400" dirty="0">
                <a:latin typeface="Arial"/>
                <a:cs typeface="Arial"/>
              </a:rPr>
              <a:t>Y además de la Investigación otra pata importante es la </a:t>
            </a:r>
            <a:r>
              <a:rPr lang="es-ES" sz="2400" b="1" dirty="0">
                <a:solidFill>
                  <a:schemeClr val="bg2"/>
                </a:solidFill>
                <a:latin typeface="Arial"/>
                <a:cs typeface="Arial"/>
              </a:rPr>
              <a:t>Docencia</a:t>
            </a:r>
            <a:r>
              <a:rPr lang="es-ES" sz="2400" dirty="0">
                <a:latin typeface="Arial"/>
                <a:cs typeface="Arial"/>
              </a:rPr>
              <a:t>, que en un futuro también se pretende que haya un (Comité de Evaluación Docente):</a:t>
            </a:r>
            <a:br>
              <a:rPr lang="es-ES" sz="2400" dirty="0">
                <a:latin typeface="Arial"/>
                <a:cs typeface="Arial"/>
              </a:rPr>
            </a:br>
            <a:br>
              <a:rPr lang="es-ES" sz="2400" dirty="0">
                <a:latin typeface="Arial"/>
                <a:cs typeface="Arial"/>
              </a:rPr>
            </a:br>
            <a:r>
              <a:rPr lang="es-ES" sz="2400" dirty="0">
                <a:latin typeface="Arial"/>
                <a:cs typeface="Arial"/>
              </a:rPr>
              <a:t>Evaluará la labor docente de los profesores que impartan docencia en la Universidad.</a:t>
            </a:r>
            <a:br>
              <a:rPr lang="es-ES" sz="2400" dirty="0">
                <a:latin typeface="Arial"/>
                <a:cs typeface="Arial"/>
              </a:rPr>
            </a:br>
            <a:r>
              <a:rPr lang="es-ES" sz="2400" dirty="0">
                <a:latin typeface="Arial"/>
                <a:cs typeface="Arial"/>
              </a:rPr>
              <a:t>Informar a los vicerrectorados competentes y al CGA de las acciones que estimen pertinentes para la mejora de la calidad docente.</a:t>
            </a:r>
            <a:br>
              <a:rPr lang="es-ES" sz="2400" dirty="0">
                <a:latin typeface="Arial"/>
                <a:cs typeface="Arial"/>
              </a:rPr>
            </a:br>
            <a:r>
              <a:rPr lang="es-ES" sz="2400" dirty="0">
                <a:latin typeface="Arial"/>
                <a:cs typeface="Arial"/>
              </a:rPr>
              <a:t>Resolver incidencias de naturaleza docente. </a:t>
            </a:r>
            <a:endParaRPr sz="2400" dirty="0">
              <a:latin typeface="Arial"/>
              <a:cs typeface="Arial"/>
            </a:endParaRPr>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8354736" y="4626912"/>
            <a:ext cx="3837168" cy="2230678"/>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1913015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6"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755661" y="846594"/>
            <a:ext cx="8854165" cy="5177645"/>
          </a:xfrm>
          <a:prstGeom prst="rect">
            <a:avLst/>
          </a:prstGeom>
        </p:spPr>
        <p:txBody>
          <a:bodyPr vert="horz" wrap="square" lIns="0" tIns="6931" rIns="0" bIns="0" rtlCol="0">
            <a:spAutoFit/>
          </a:bodyPr>
          <a:lstStyle/>
          <a:p>
            <a:pPr marL="7701">
              <a:lnSpc>
                <a:spcPct val="100000"/>
              </a:lnSpc>
              <a:spcBef>
                <a:spcPts val="55"/>
              </a:spcBef>
            </a:pPr>
            <a:r>
              <a:rPr lang="es-ES" sz="3600" b="1" i="1" dirty="0"/>
              <a:t>El </a:t>
            </a:r>
            <a:r>
              <a:rPr lang="es-ES" sz="3600" b="1" i="1" dirty="0">
                <a:solidFill>
                  <a:srgbClr val="E65014"/>
                </a:solidFill>
              </a:rPr>
              <a:t>CEISH</a:t>
            </a:r>
            <a:r>
              <a:rPr lang="es-ES" sz="3600" dirty="0"/>
              <a:t> </a:t>
            </a:r>
            <a:r>
              <a:rPr lang="es-ES" sz="3600" b="1" dirty="0"/>
              <a:t>es un órgano colegiado que pertenece a la estructura operativa de la </a:t>
            </a:r>
            <a:r>
              <a:rPr lang="es-ES" sz="3600" b="1" dirty="0">
                <a:solidFill>
                  <a:srgbClr val="E65014"/>
                </a:solidFill>
              </a:rPr>
              <a:t>CEID</a:t>
            </a:r>
            <a:r>
              <a:rPr lang="es-ES" sz="3600" b="1" dirty="0"/>
              <a:t>.</a:t>
            </a:r>
            <a:br>
              <a:rPr lang="es-ES" sz="3600" b="1" dirty="0"/>
            </a:br>
            <a:r>
              <a:rPr lang="es-ES" sz="2400" dirty="0"/>
              <a:t>Se aprueba su constitución por resolución rectoral el 9 de Septiembre de 2020.</a:t>
            </a:r>
            <a:br>
              <a:rPr lang="es-ES" sz="3600" b="1" dirty="0"/>
            </a:br>
            <a:br>
              <a:rPr lang="es-ES" sz="3600" dirty="0"/>
            </a:br>
            <a:r>
              <a:rPr lang="es-ES" sz="2400" dirty="0"/>
              <a:t>Se encarga</a:t>
            </a:r>
            <a:r>
              <a:rPr lang="es-ES_tradnl" sz="2400" dirty="0"/>
              <a:t> de evaluar todas aquellas actividades de investigación y docencia que se llevan a cabo en la Universidad Internacional de Valencia, que se presentan para su evaluación a dicho comité.</a:t>
            </a:r>
            <a:br>
              <a:rPr lang="es-ES_tradnl" sz="2400" dirty="0"/>
            </a:br>
            <a:br>
              <a:rPr lang="es-ES_tradnl" sz="2400" dirty="0"/>
            </a:br>
            <a:r>
              <a:rPr lang="es-ES_tradnl" sz="2400" dirty="0"/>
              <a:t>Desde mayo de 2022 pertenecemos a</a:t>
            </a:r>
            <a:r>
              <a:rPr lang="es-ES" sz="2400" dirty="0"/>
              <a:t> la Red de Comités de Ética de Universidades y </a:t>
            </a:r>
            <a:r>
              <a:rPr lang="es-ES" sz="2400" dirty="0" err="1"/>
              <a:t>OPIs</a:t>
            </a:r>
            <a:r>
              <a:rPr lang="es-ES" sz="2400" dirty="0"/>
              <a:t>.</a:t>
            </a:r>
            <a:endParaRPr sz="2400" dirty="0">
              <a:latin typeface="Arial"/>
              <a:cs typeface="Arial"/>
            </a:endParaRPr>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9609826" y="5158596"/>
            <a:ext cx="2582078" cy="1698994"/>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4164171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6"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755661" y="846594"/>
            <a:ext cx="8854165" cy="3884983"/>
          </a:xfrm>
          <a:prstGeom prst="rect">
            <a:avLst/>
          </a:prstGeom>
        </p:spPr>
        <p:txBody>
          <a:bodyPr vert="horz" wrap="square" lIns="0" tIns="6931" rIns="0" bIns="0" rtlCol="0">
            <a:spAutoFit/>
          </a:bodyPr>
          <a:lstStyle/>
          <a:p>
            <a:br>
              <a:rPr lang="es-ES" sz="2800" b="1" i="1" dirty="0">
                <a:solidFill>
                  <a:srgbClr val="E65014"/>
                </a:solidFill>
              </a:rPr>
            </a:br>
            <a:br>
              <a:rPr lang="es-ES" sz="2800" b="1" i="1" dirty="0">
                <a:solidFill>
                  <a:srgbClr val="E65014"/>
                </a:solidFill>
              </a:rPr>
            </a:br>
            <a:r>
              <a:rPr lang="es-ES" sz="2800" b="1" i="1" dirty="0">
                <a:solidFill>
                  <a:srgbClr val="E65014"/>
                </a:solidFill>
              </a:rPr>
              <a:t>Las evaluaciones </a:t>
            </a:r>
            <a:r>
              <a:rPr lang="es-ES" sz="2800" dirty="0"/>
              <a:t>abarcan todos los aspectos éticos, metodológicos y jurídicos que implican: </a:t>
            </a:r>
            <a:br>
              <a:rPr lang="es-ES" sz="2800" dirty="0"/>
            </a:br>
            <a:br>
              <a:rPr lang="es-ES" sz="2800" dirty="0"/>
            </a:br>
            <a:r>
              <a:rPr lang="es-ES" sz="2800" i="1" dirty="0"/>
              <a:t>∙ </a:t>
            </a:r>
            <a:r>
              <a:rPr lang="es-ES" sz="2800" i="1" dirty="0">
                <a:solidFill>
                  <a:srgbClr val="E65014"/>
                </a:solidFill>
              </a:rPr>
              <a:t>Intervenciones en seres humanos</a:t>
            </a:r>
            <a:r>
              <a:rPr lang="es-ES" sz="2800" i="1" dirty="0">
                <a:solidFill>
                  <a:schemeClr val="bg2"/>
                </a:solidFill>
              </a:rPr>
              <a:t>.</a:t>
            </a:r>
            <a:r>
              <a:rPr lang="es-ES" sz="2800" i="1" dirty="0"/>
              <a:t> </a:t>
            </a:r>
            <a:br>
              <a:rPr lang="es-ES" sz="2800" i="1" dirty="0"/>
            </a:br>
            <a:br>
              <a:rPr lang="es-ES" sz="2800" dirty="0"/>
            </a:br>
            <a:r>
              <a:rPr lang="es-ES" sz="2800" i="1" dirty="0"/>
              <a:t>∙ </a:t>
            </a:r>
            <a:r>
              <a:rPr lang="es-ES" sz="2800" i="1" dirty="0">
                <a:solidFill>
                  <a:srgbClr val="E65014"/>
                </a:solidFill>
              </a:rPr>
              <a:t>Utilización de muestras biológicas de origen humano. </a:t>
            </a:r>
            <a:br>
              <a:rPr lang="es-ES" sz="2800" i="1" dirty="0"/>
            </a:br>
            <a:br>
              <a:rPr lang="es-ES" sz="2800" dirty="0">
                <a:solidFill>
                  <a:srgbClr val="E65014"/>
                </a:solidFill>
              </a:rPr>
            </a:br>
            <a:r>
              <a:rPr lang="es-ES" sz="2800" i="1" dirty="0">
                <a:solidFill>
                  <a:srgbClr val="1A191D"/>
                </a:solidFill>
              </a:rPr>
              <a:t>∙ </a:t>
            </a:r>
            <a:r>
              <a:rPr lang="es-ES" sz="2800" i="1" dirty="0">
                <a:solidFill>
                  <a:srgbClr val="E65014"/>
                </a:solidFill>
              </a:rPr>
              <a:t>Utilización de datos de carácter personal.</a:t>
            </a:r>
            <a:endParaRPr sz="2800" dirty="0">
              <a:solidFill>
                <a:srgbClr val="E65014"/>
              </a:solidFill>
              <a:latin typeface="Arial"/>
              <a:cs typeface="Arial"/>
            </a:endParaRPr>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8354736" y="4626912"/>
            <a:ext cx="3837168" cy="2230678"/>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1213048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6"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938548" y="337635"/>
            <a:ext cx="8854165" cy="7762968"/>
          </a:xfrm>
          <a:prstGeom prst="rect">
            <a:avLst/>
          </a:prstGeom>
        </p:spPr>
        <p:txBody>
          <a:bodyPr vert="horz" wrap="square" lIns="0" tIns="6931" rIns="0" bIns="0" rtlCol="0">
            <a:spAutoFit/>
          </a:bodyPr>
          <a:lstStyle/>
          <a:p>
            <a:r>
              <a:rPr lang="es-ES" sz="2000" b="1" i="1" dirty="0">
                <a:solidFill>
                  <a:srgbClr val="E65014"/>
                </a:solidFill>
              </a:rPr>
              <a:t>		</a:t>
            </a:r>
            <a:r>
              <a:rPr lang="es-ES" sz="2000" b="1" i="1" dirty="0"/>
              <a:t>Organigrama</a:t>
            </a:r>
            <a:r>
              <a:rPr lang="es-ES" sz="2000" b="1" i="1" dirty="0">
                <a:solidFill>
                  <a:srgbClr val="E65014"/>
                </a:solidFill>
              </a:rPr>
              <a:t> </a:t>
            </a:r>
            <a:r>
              <a:rPr lang="es-ES" sz="2000" b="1" i="1" dirty="0"/>
              <a:t>CEISH</a:t>
            </a:r>
            <a:br>
              <a:rPr lang="es-ES" sz="2000" b="1" i="1" dirty="0"/>
            </a:br>
            <a:br>
              <a:rPr lang="es-ES" sz="2000" b="1" i="1" dirty="0">
                <a:solidFill>
                  <a:srgbClr val="E65014"/>
                </a:solidFill>
              </a:rPr>
            </a:br>
            <a:r>
              <a:rPr lang="es-ES" sz="2000" b="1" i="1" dirty="0">
                <a:solidFill>
                  <a:srgbClr val="1A191D"/>
                </a:solidFill>
              </a:rPr>
              <a:t>Presidencia: </a:t>
            </a:r>
            <a:r>
              <a:rPr lang="es-ES" sz="2000" b="1" i="1" dirty="0">
                <a:solidFill>
                  <a:srgbClr val="E65014"/>
                </a:solidFill>
              </a:rPr>
              <a:t>Ana Nieves </a:t>
            </a:r>
            <a:r>
              <a:rPr lang="es-ES" sz="2000" b="1" i="1" dirty="0" err="1">
                <a:solidFill>
                  <a:srgbClr val="E65014"/>
                </a:solidFill>
              </a:rPr>
              <a:t>Escribá</a:t>
            </a:r>
            <a:r>
              <a:rPr lang="es-ES" sz="2000" b="1" i="1" dirty="0">
                <a:solidFill>
                  <a:srgbClr val="E65014"/>
                </a:solidFill>
              </a:rPr>
              <a:t> Pérez </a:t>
            </a:r>
            <a:br>
              <a:rPr lang="es-ES" sz="2000" b="1" i="1" dirty="0">
                <a:solidFill>
                  <a:srgbClr val="E65014"/>
                </a:solidFill>
              </a:rPr>
            </a:br>
            <a:br>
              <a:rPr lang="es-ES" sz="2000" b="1" i="1" dirty="0">
                <a:solidFill>
                  <a:srgbClr val="E65014"/>
                </a:solidFill>
              </a:rPr>
            </a:br>
            <a:r>
              <a:rPr lang="es-ES" sz="2000" b="1" i="1" dirty="0">
                <a:solidFill>
                  <a:srgbClr val="1A191D"/>
                </a:solidFill>
              </a:rPr>
              <a:t>Responsable de la secretaría técnica :</a:t>
            </a:r>
            <a:r>
              <a:rPr lang="es-ES" sz="2000" b="1" i="1" dirty="0">
                <a:solidFill>
                  <a:srgbClr val="E65014"/>
                </a:solidFill>
              </a:rPr>
              <a:t> Mª Carmen Martorell Martínez  </a:t>
            </a:r>
            <a:br>
              <a:rPr lang="es-ES" sz="2000" b="1" i="1" dirty="0">
                <a:solidFill>
                  <a:srgbClr val="E65014"/>
                </a:solidFill>
              </a:rPr>
            </a:br>
            <a:br>
              <a:rPr lang="es-ES" sz="2000" b="1" i="1" dirty="0">
                <a:solidFill>
                  <a:srgbClr val="E65014"/>
                </a:solidFill>
              </a:rPr>
            </a:br>
            <a:r>
              <a:rPr lang="es-ES" sz="2000" b="1" i="1" dirty="0">
                <a:solidFill>
                  <a:srgbClr val="1A191D"/>
                </a:solidFill>
              </a:rPr>
              <a:t>Vocales:</a:t>
            </a:r>
            <a:r>
              <a:rPr lang="es-ES" sz="2000" b="1" i="1" dirty="0">
                <a:solidFill>
                  <a:srgbClr val="E65014"/>
                </a:solidFill>
              </a:rPr>
              <a:t>		Concepción Cordón Fuentes</a:t>
            </a:r>
            <a:br>
              <a:rPr lang="es-ES" sz="2000" b="1" i="1" dirty="0">
                <a:solidFill>
                  <a:srgbClr val="E65014"/>
                </a:solidFill>
              </a:rPr>
            </a:br>
            <a:r>
              <a:rPr lang="es-ES" sz="2000" b="1" i="1" dirty="0">
                <a:solidFill>
                  <a:srgbClr val="E65014"/>
                </a:solidFill>
              </a:rPr>
              <a:t>		Francesc Llorens Martínez</a:t>
            </a:r>
            <a:br>
              <a:rPr lang="es-ES" sz="2000" b="1" i="1" dirty="0">
                <a:solidFill>
                  <a:srgbClr val="E65014"/>
                </a:solidFill>
              </a:rPr>
            </a:br>
            <a:r>
              <a:rPr lang="es-ES" sz="2000" b="1" i="1" dirty="0">
                <a:solidFill>
                  <a:srgbClr val="E65014"/>
                </a:solidFill>
              </a:rPr>
              <a:t>		Mª Antonia Parra Rizo</a:t>
            </a:r>
            <a:br>
              <a:rPr lang="es-ES" sz="2000" b="1" i="1" dirty="0">
                <a:solidFill>
                  <a:srgbClr val="E65014"/>
                </a:solidFill>
              </a:rPr>
            </a:br>
            <a:r>
              <a:rPr lang="es-ES" sz="2000" b="1" i="1" dirty="0">
                <a:solidFill>
                  <a:srgbClr val="E65014"/>
                </a:solidFill>
              </a:rPr>
              <a:t>		Marta Aliño Costa</a:t>
            </a:r>
            <a:br>
              <a:rPr lang="es-ES" sz="2000" b="1" i="1" dirty="0">
                <a:solidFill>
                  <a:srgbClr val="E65014"/>
                </a:solidFill>
              </a:rPr>
            </a:br>
            <a:r>
              <a:rPr lang="es-ES" sz="2000" b="1" i="1" dirty="0">
                <a:solidFill>
                  <a:srgbClr val="E65014"/>
                </a:solidFill>
              </a:rPr>
              <a:t>		Pedro José Blay Serrano</a:t>
            </a:r>
            <a:br>
              <a:rPr lang="es-ES" sz="2000" b="1" i="1" dirty="0">
                <a:solidFill>
                  <a:srgbClr val="E65014"/>
                </a:solidFill>
              </a:rPr>
            </a:br>
            <a:r>
              <a:rPr lang="es-ES" sz="2000" b="1" i="1" dirty="0">
                <a:solidFill>
                  <a:srgbClr val="E65014"/>
                </a:solidFill>
              </a:rPr>
              <a:t>		Mª Aranzazu Duque Moreno </a:t>
            </a:r>
            <a:br>
              <a:rPr lang="es-ES" sz="2000" b="1" i="1" dirty="0">
                <a:solidFill>
                  <a:srgbClr val="E65014"/>
                </a:solidFill>
              </a:rPr>
            </a:br>
            <a:r>
              <a:rPr lang="es-ES" sz="2000" b="1" i="1" dirty="0">
                <a:solidFill>
                  <a:srgbClr val="E65014"/>
                </a:solidFill>
              </a:rPr>
              <a:t>		Francisco Javier Sánchez Rubio</a:t>
            </a:r>
            <a:br>
              <a:rPr lang="es-ES" sz="2000" b="1" i="1" dirty="0">
                <a:solidFill>
                  <a:srgbClr val="E65014"/>
                </a:solidFill>
              </a:rPr>
            </a:br>
            <a:r>
              <a:rPr lang="es-ES" sz="2000" b="1" i="1" dirty="0">
                <a:solidFill>
                  <a:srgbClr val="E65014"/>
                </a:solidFill>
              </a:rPr>
              <a:t>		Tatiana Jordá Fabra</a:t>
            </a:r>
            <a:br>
              <a:rPr lang="es-ES" sz="2000" b="1" i="1" dirty="0">
                <a:solidFill>
                  <a:srgbClr val="E65014"/>
                </a:solidFill>
              </a:rPr>
            </a:br>
            <a:r>
              <a:rPr lang="es-ES" sz="2000" b="1" i="1" dirty="0">
                <a:solidFill>
                  <a:srgbClr val="E65014"/>
                </a:solidFill>
              </a:rPr>
              <a:t>		Leda Pedelini Gassmann</a:t>
            </a:r>
            <a:br>
              <a:rPr lang="es-ES" sz="2000" b="1" i="1" dirty="0">
                <a:solidFill>
                  <a:srgbClr val="E65014"/>
                </a:solidFill>
              </a:rPr>
            </a:br>
            <a:r>
              <a:rPr lang="es-ES" sz="2000" b="1" i="1" dirty="0">
                <a:solidFill>
                  <a:srgbClr val="E65014"/>
                </a:solidFill>
              </a:rPr>
              <a:t>		Víctor José Villanueva Blasco</a:t>
            </a:r>
            <a:br>
              <a:rPr lang="es-ES" sz="2000" b="1" i="1" dirty="0">
                <a:solidFill>
                  <a:srgbClr val="E65014"/>
                </a:solidFill>
              </a:rPr>
            </a:br>
            <a:r>
              <a:rPr lang="es-ES" sz="2000" b="1" i="1" dirty="0">
                <a:solidFill>
                  <a:srgbClr val="E65014"/>
                </a:solidFill>
              </a:rPr>
              <a:t>		Jesús González Moreno </a:t>
            </a:r>
            <a:br>
              <a:rPr lang="es-ES" sz="2000" b="1" i="1" dirty="0">
                <a:solidFill>
                  <a:srgbClr val="E65014"/>
                </a:solidFill>
              </a:rPr>
            </a:br>
            <a:r>
              <a:rPr lang="es-ES" sz="2000" b="1" i="1" dirty="0">
                <a:solidFill>
                  <a:srgbClr val="E65014"/>
                </a:solidFill>
              </a:rPr>
              <a:t>		Alejandro Guillén Riquelme</a:t>
            </a:r>
            <a:br>
              <a:rPr lang="es-ES" sz="2000" b="1" i="1" dirty="0">
                <a:solidFill>
                  <a:srgbClr val="E65014"/>
                </a:solidFill>
              </a:rPr>
            </a:br>
            <a:r>
              <a:rPr lang="es-ES" sz="2000" b="1" i="1" dirty="0">
                <a:solidFill>
                  <a:srgbClr val="E65014"/>
                </a:solidFill>
              </a:rPr>
              <a:t>		Virginia Morón Calvente </a:t>
            </a:r>
            <a:br>
              <a:rPr lang="es-ES" sz="2000" b="1" i="1" dirty="0">
                <a:solidFill>
                  <a:srgbClr val="E65014"/>
                </a:solidFill>
              </a:rPr>
            </a:br>
            <a:r>
              <a:rPr lang="es-ES" sz="2000" b="1" i="1" dirty="0">
                <a:solidFill>
                  <a:srgbClr val="E65014"/>
                </a:solidFill>
              </a:rPr>
              <a:t>		Ana Isabel Agustí </a:t>
            </a:r>
            <a:br>
              <a:rPr lang="es-ES" sz="2000" b="1" i="1" dirty="0">
                <a:solidFill>
                  <a:srgbClr val="E65014"/>
                </a:solidFill>
              </a:rPr>
            </a:br>
            <a:r>
              <a:rPr lang="es-ES" sz="2000" b="1" i="1" dirty="0">
                <a:solidFill>
                  <a:srgbClr val="E65014"/>
                </a:solidFill>
              </a:rPr>
              <a:t>		María Esther Lázaro</a:t>
            </a:r>
            <a:br>
              <a:rPr lang="es-ES" sz="2000" b="1" i="1" dirty="0">
                <a:solidFill>
                  <a:srgbClr val="E65014"/>
                </a:solidFill>
              </a:rPr>
            </a:br>
            <a:br>
              <a:rPr lang="es-ES" sz="2000" b="1" i="1" dirty="0">
                <a:solidFill>
                  <a:srgbClr val="E65014"/>
                </a:solidFill>
              </a:rPr>
            </a:br>
            <a:r>
              <a:rPr lang="es-ES" sz="2000" b="1" i="1" dirty="0">
                <a:solidFill>
                  <a:srgbClr val="1A191D"/>
                </a:solidFill>
              </a:rPr>
              <a:t>Responsable de Protección de Datos :</a:t>
            </a:r>
            <a:r>
              <a:rPr lang="es-ES" sz="2000" b="1" i="1" dirty="0">
                <a:solidFill>
                  <a:srgbClr val="E65014"/>
                </a:solidFill>
              </a:rPr>
              <a:t> Nuria Sánchez de Juan							 </a:t>
            </a:r>
            <a:br>
              <a:rPr lang="es-ES" sz="2000" b="1" i="1" dirty="0">
                <a:solidFill>
                  <a:srgbClr val="E65014"/>
                </a:solidFill>
              </a:rPr>
            </a:br>
            <a:br>
              <a:rPr lang="es-ES" sz="2000" b="1" i="1" dirty="0">
                <a:solidFill>
                  <a:srgbClr val="E65014"/>
                </a:solidFill>
              </a:rPr>
            </a:br>
            <a:r>
              <a:rPr lang="es-ES" sz="2000" b="1" i="1" dirty="0">
                <a:solidFill>
                  <a:srgbClr val="E65014"/>
                </a:solidFill>
              </a:rPr>
              <a:t>		</a:t>
            </a:r>
            <a:br>
              <a:rPr lang="es-ES" sz="2000" b="1" i="1" dirty="0">
                <a:solidFill>
                  <a:srgbClr val="E65014"/>
                </a:solidFill>
              </a:rPr>
            </a:br>
            <a:r>
              <a:rPr lang="es-ES" sz="2000" b="1" i="1" dirty="0">
                <a:solidFill>
                  <a:srgbClr val="E65014"/>
                </a:solidFill>
              </a:rPr>
              <a:t>			</a:t>
            </a:r>
            <a:endParaRPr sz="2000" b="1" i="1" dirty="0">
              <a:solidFill>
                <a:srgbClr val="E65014"/>
              </a:solidFill>
            </a:endParaRPr>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8704052" y="4894010"/>
            <a:ext cx="3487851" cy="1963580"/>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3957833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6"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701046" y="203727"/>
            <a:ext cx="8854165" cy="6959671"/>
          </a:xfrm>
          <a:prstGeom prst="rect">
            <a:avLst/>
          </a:prstGeom>
        </p:spPr>
        <p:txBody>
          <a:bodyPr vert="horz" wrap="square" lIns="0" tIns="6931" rIns="0" bIns="0" rtlCol="0">
            <a:spAutoFit/>
          </a:bodyPr>
          <a:lstStyle/>
          <a:p>
            <a:r>
              <a:rPr lang="es-ES" sz="3200" b="1" i="1" dirty="0">
                <a:solidFill>
                  <a:srgbClr val="E65014"/>
                </a:solidFill>
              </a:rPr>
              <a:t>			</a:t>
            </a:r>
            <a:r>
              <a:rPr lang="es-ES" sz="3200" b="1" i="1" dirty="0"/>
              <a:t>Subcomisiones</a:t>
            </a:r>
            <a:br>
              <a:rPr lang="es-ES" sz="3200" b="1" i="1" dirty="0"/>
            </a:br>
            <a:br>
              <a:rPr lang="es-ES" sz="3200" b="1" i="1" dirty="0">
                <a:solidFill>
                  <a:srgbClr val="E65014"/>
                </a:solidFill>
              </a:rPr>
            </a:br>
            <a:r>
              <a:rPr lang="es-ES" sz="3200" b="1" i="1" dirty="0">
                <a:solidFill>
                  <a:srgbClr val="E65014"/>
                </a:solidFill>
              </a:rPr>
              <a:t>Formación y Calidad: </a:t>
            </a:r>
            <a:r>
              <a:rPr lang="es-ES" sz="1800" dirty="0">
                <a:solidFill>
                  <a:srgbClr val="1A191D"/>
                </a:solidFill>
              </a:rPr>
              <a:t>Se encarga de diseñar el plan de formación continua en Ética de Investigación para el CEISH y en la mejora de la rúbrica de evaluación y procesos.</a:t>
            </a:r>
            <a:br>
              <a:rPr lang="es-ES" sz="1800" dirty="0">
                <a:solidFill>
                  <a:srgbClr val="E65014"/>
                </a:solidFill>
              </a:rPr>
            </a:br>
            <a:br>
              <a:rPr lang="es-ES" sz="1800" b="1" i="1" dirty="0">
                <a:solidFill>
                  <a:srgbClr val="E65014"/>
                </a:solidFill>
              </a:rPr>
            </a:br>
            <a:r>
              <a:rPr lang="es-ES" sz="1800" b="1" i="1" dirty="0">
                <a:solidFill>
                  <a:srgbClr val="1A191D"/>
                </a:solidFill>
              </a:rPr>
              <a:t>Mª Antonia Parra		Francesc Llorens			Cristina Arce </a:t>
            </a:r>
            <a:br>
              <a:rPr lang="es-ES" sz="1800" b="1" i="1" dirty="0">
                <a:solidFill>
                  <a:srgbClr val="1A191D"/>
                </a:solidFill>
              </a:rPr>
            </a:br>
            <a:r>
              <a:rPr lang="es-ES" sz="1800" b="1" i="1" dirty="0">
                <a:solidFill>
                  <a:srgbClr val="1A191D"/>
                </a:solidFill>
              </a:rPr>
              <a:t>Jesús González 		Víctor José Villanueva		Alberto Paramio</a:t>
            </a:r>
            <a:br>
              <a:rPr lang="es-ES" sz="1800" b="1" i="1" dirty="0">
                <a:solidFill>
                  <a:srgbClr val="1A191D"/>
                </a:solidFill>
              </a:rPr>
            </a:br>
            <a:r>
              <a:rPr lang="es-ES" sz="1800" b="1" i="1" dirty="0">
                <a:solidFill>
                  <a:srgbClr val="1A191D"/>
                </a:solidFill>
              </a:rPr>
              <a:t>Arancha Duque 		Esther Lázaro</a:t>
            </a:r>
            <a:br>
              <a:rPr lang="es-ES" sz="1800" b="1" i="1" dirty="0">
                <a:solidFill>
                  <a:srgbClr val="1A191D"/>
                </a:solidFill>
              </a:rPr>
            </a:br>
            <a:r>
              <a:rPr lang="es-ES" sz="1800" b="1" i="1" dirty="0">
                <a:solidFill>
                  <a:srgbClr val="1A191D"/>
                </a:solidFill>
              </a:rPr>
              <a:t>Paula Martínez 		Salvador Mut </a:t>
            </a:r>
            <a:br>
              <a:rPr lang="es-ES" sz="1800" b="1" i="1" dirty="0">
                <a:solidFill>
                  <a:srgbClr val="1A191D"/>
                </a:solidFill>
              </a:rPr>
            </a:br>
            <a:r>
              <a:rPr lang="es-ES" sz="1800" b="1" i="1" dirty="0">
                <a:solidFill>
                  <a:srgbClr val="1A191D"/>
                </a:solidFill>
              </a:rPr>
              <a:t>Ana Isabel Agustí 		Laura Carrascosa </a:t>
            </a:r>
            <a:br>
              <a:rPr lang="es-ES" sz="1800" b="1" i="1" dirty="0">
                <a:solidFill>
                  <a:srgbClr val="1A191D"/>
                </a:solidFill>
              </a:rPr>
            </a:br>
            <a:br>
              <a:rPr lang="es-ES" sz="1800" b="1" i="1" dirty="0">
                <a:solidFill>
                  <a:srgbClr val="1A191D"/>
                </a:solidFill>
              </a:rPr>
            </a:br>
            <a:br>
              <a:rPr lang="es-ES" sz="1800" b="1" i="1" dirty="0">
                <a:solidFill>
                  <a:srgbClr val="1A191D"/>
                </a:solidFill>
              </a:rPr>
            </a:br>
            <a:br>
              <a:rPr lang="es-ES" sz="2000" b="1" i="1" dirty="0">
                <a:solidFill>
                  <a:srgbClr val="1A191D"/>
                </a:solidFill>
              </a:rPr>
            </a:br>
            <a:r>
              <a:rPr lang="es-ES" sz="2000" b="1" i="1" dirty="0">
                <a:solidFill>
                  <a:srgbClr val="1A191D"/>
                </a:solidFill>
              </a:rPr>
              <a:t> </a:t>
            </a:r>
            <a:r>
              <a:rPr lang="es-ES" sz="3200" b="1" i="1" dirty="0">
                <a:solidFill>
                  <a:srgbClr val="E65014"/>
                </a:solidFill>
              </a:rPr>
              <a:t>Protección de Datos : </a:t>
            </a:r>
            <a:r>
              <a:rPr lang="es-ES" sz="1600" dirty="0">
                <a:solidFill>
                  <a:srgbClr val="1A191D"/>
                </a:solidFill>
              </a:rPr>
              <a:t>Se encarga de velar por el cumplimiento en lo referente a la protección de Datos. </a:t>
            </a:r>
            <a:br>
              <a:rPr lang="es-ES" sz="1600" dirty="0">
                <a:solidFill>
                  <a:srgbClr val="1A191D"/>
                </a:solidFill>
              </a:rPr>
            </a:br>
            <a:br>
              <a:rPr lang="es-ES" sz="1800" b="1" i="1" dirty="0">
                <a:solidFill>
                  <a:srgbClr val="1A191D"/>
                </a:solidFill>
              </a:rPr>
            </a:br>
            <a:r>
              <a:rPr lang="es-ES" sz="1800" b="1" i="1" dirty="0">
                <a:solidFill>
                  <a:srgbClr val="1A191D"/>
                </a:solidFill>
              </a:rPr>
              <a:t>Francisco Javier Sánchez 	Concepción Cordón 	Encarnación Rama 	</a:t>
            </a:r>
            <a:br>
              <a:rPr lang="es-ES" sz="1800" b="1" i="1" dirty="0">
                <a:solidFill>
                  <a:srgbClr val="1A191D"/>
                </a:solidFill>
              </a:rPr>
            </a:br>
            <a:r>
              <a:rPr lang="es-ES" sz="1800" b="1" i="1" dirty="0">
                <a:solidFill>
                  <a:srgbClr val="1A191D"/>
                </a:solidFill>
              </a:rPr>
              <a:t>Salvador Herrera </a:t>
            </a:r>
            <a:br>
              <a:rPr lang="es-ES" sz="1800" b="1" i="1" dirty="0">
                <a:solidFill>
                  <a:srgbClr val="1A191D"/>
                </a:solidFill>
              </a:rPr>
            </a:br>
            <a:r>
              <a:rPr lang="es-ES" sz="1800" b="1" i="1" dirty="0">
                <a:solidFill>
                  <a:srgbClr val="1A191D"/>
                </a:solidFill>
              </a:rPr>
              <a:t>Pedro José Blay 		Alejandro Guillem 		Beatriz Vallés </a:t>
            </a:r>
            <a:br>
              <a:rPr lang="es-ES" sz="1800" b="1" i="1" dirty="0">
                <a:solidFill>
                  <a:srgbClr val="1A191D"/>
                </a:solidFill>
              </a:rPr>
            </a:br>
            <a:br>
              <a:rPr lang="es-ES" sz="3200" b="1" i="1" dirty="0">
                <a:solidFill>
                  <a:srgbClr val="E65014"/>
                </a:solidFill>
              </a:rPr>
            </a:br>
            <a:br>
              <a:rPr lang="es-ES" sz="1800" dirty="0">
                <a:solidFill>
                  <a:srgbClr val="1A191D"/>
                </a:solidFill>
              </a:rPr>
            </a:br>
            <a:br>
              <a:rPr lang="es-ES" sz="1800" dirty="0">
                <a:solidFill>
                  <a:srgbClr val="1A191D"/>
                </a:solidFill>
              </a:rPr>
            </a:br>
            <a:r>
              <a:rPr lang="es-ES" sz="1800" b="1" i="1" dirty="0">
                <a:solidFill>
                  <a:srgbClr val="1A191D"/>
                </a:solidFill>
              </a:rPr>
              <a:t>	</a:t>
            </a:r>
            <a:br>
              <a:rPr lang="es-ES" sz="1800" b="1" i="1" dirty="0">
                <a:solidFill>
                  <a:srgbClr val="1A191D"/>
                </a:solidFill>
              </a:rPr>
            </a:br>
            <a:endParaRPr sz="1800" b="1" i="1" dirty="0">
              <a:solidFill>
                <a:srgbClr val="1A191D"/>
              </a:solidFill>
            </a:endParaRPr>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9195758" y="5106838"/>
            <a:ext cx="2996146" cy="1750752"/>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3457093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6" y="385"/>
            <a:ext cx="12191144"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chemeClr val="tx2">
              <a:lumMod val="90000"/>
            </a:schemeClr>
          </a:solidFill>
        </p:spPr>
        <p:txBody>
          <a:bodyPr wrap="square" lIns="0" tIns="0" rIns="0" bIns="0" rtlCol="0"/>
          <a:lstStyle/>
          <a:p>
            <a:endParaRPr sz="1092" dirty="0"/>
          </a:p>
        </p:txBody>
      </p:sp>
      <p:sp>
        <p:nvSpPr>
          <p:cNvPr id="4" name="object 4"/>
          <p:cNvSpPr txBox="1">
            <a:spLocks noGrp="1"/>
          </p:cNvSpPr>
          <p:nvPr>
            <p:ph type="title"/>
          </p:nvPr>
        </p:nvSpPr>
        <p:spPr>
          <a:xfrm>
            <a:off x="701046" y="203727"/>
            <a:ext cx="8854165" cy="3330986"/>
          </a:xfrm>
          <a:prstGeom prst="rect">
            <a:avLst/>
          </a:prstGeom>
        </p:spPr>
        <p:txBody>
          <a:bodyPr vert="horz" wrap="square" lIns="0" tIns="6931" rIns="0" bIns="0" rtlCol="0">
            <a:spAutoFit/>
          </a:bodyPr>
          <a:lstStyle/>
          <a:p>
            <a:r>
              <a:rPr lang="es-ES" sz="3200" b="1" i="1" dirty="0">
                <a:solidFill>
                  <a:srgbClr val="E65014"/>
                </a:solidFill>
              </a:rPr>
              <a:t>			</a:t>
            </a:r>
            <a:r>
              <a:rPr lang="es-ES" sz="3200" b="1" i="1" dirty="0"/>
              <a:t>Subcomisiones</a:t>
            </a:r>
            <a:br>
              <a:rPr lang="es-ES" sz="3200" b="1" i="1" dirty="0"/>
            </a:br>
            <a:br>
              <a:rPr lang="es-ES" sz="3200" b="1" i="1" dirty="0">
                <a:solidFill>
                  <a:srgbClr val="E65014"/>
                </a:solidFill>
              </a:rPr>
            </a:br>
            <a:br>
              <a:rPr lang="es-ES" sz="1800" b="1" i="1">
                <a:solidFill>
                  <a:srgbClr val="1A191D"/>
                </a:solidFill>
              </a:rPr>
            </a:br>
            <a:r>
              <a:rPr lang="es-ES" sz="3200" b="1" i="1">
                <a:solidFill>
                  <a:srgbClr val="E65014"/>
                </a:solidFill>
              </a:rPr>
              <a:t>Marketing </a:t>
            </a:r>
            <a:r>
              <a:rPr lang="es-ES" sz="3200" b="1" i="1" dirty="0">
                <a:solidFill>
                  <a:srgbClr val="E65014"/>
                </a:solidFill>
              </a:rPr>
              <a:t>y Comunicación: </a:t>
            </a:r>
            <a:r>
              <a:rPr lang="es-ES" sz="2000" dirty="0">
                <a:solidFill>
                  <a:srgbClr val="1A191D"/>
                </a:solidFill>
              </a:rPr>
              <a:t>S</a:t>
            </a:r>
            <a:r>
              <a:rPr lang="es-ES" sz="1800" dirty="0">
                <a:solidFill>
                  <a:srgbClr val="1A191D"/>
                </a:solidFill>
              </a:rPr>
              <a:t>e encarga del plan de difusión del CEISH a la comunidad Universitaria y gestionar posibles ponencias sobre Ética en la Investigación.</a:t>
            </a:r>
            <a:br>
              <a:rPr lang="es-ES" sz="1800" dirty="0">
                <a:solidFill>
                  <a:srgbClr val="1A191D"/>
                </a:solidFill>
              </a:rPr>
            </a:br>
            <a:br>
              <a:rPr lang="es-ES" sz="1800" dirty="0">
                <a:solidFill>
                  <a:srgbClr val="1A191D"/>
                </a:solidFill>
              </a:rPr>
            </a:br>
            <a:r>
              <a:rPr lang="es-ES" sz="1800" b="1" dirty="0">
                <a:solidFill>
                  <a:srgbClr val="1A191D"/>
                </a:solidFill>
              </a:rPr>
              <a:t>Marta Aliño		Leda Pedelini	Raimundo Seguí </a:t>
            </a:r>
            <a:br>
              <a:rPr lang="es-ES" sz="1800" b="1" dirty="0">
                <a:solidFill>
                  <a:srgbClr val="1A191D"/>
                </a:solidFill>
              </a:rPr>
            </a:br>
            <a:r>
              <a:rPr lang="es-ES" sz="1800" b="1" dirty="0">
                <a:solidFill>
                  <a:srgbClr val="1A191D"/>
                </a:solidFill>
              </a:rPr>
              <a:t>Tatiana Jordá		Virginia Morón </a:t>
            </a:r>
            <a:br>
              <a:rPr lang="es-ES" sz="1800" dirty="0">
                <a:solidFill>
                  <a:srgbClr val="1A191D"/>
                </a:solidFill>
              </a:rPr>
            </a:br>
            <a:br>
              <a:rPr lang="es-ES" sz="1800" dirty="0">
                <a:solidFill>
                  <a:srgbClr val="1A191D"/>
                </a:solidFill>
              </a:rPr>
            </a:br>
            <a:r>
              <a:rPr lang="es-ES" sz="1800" b="1" i="1" dirty="0">
                <a:solidFill>
                  <a:srgbClr val="1A191D"/>
                </a:solidFill>
              </a:rPr>
              <a:t>	</a:t>
            </a:r>
            <a:br>
              <a:rPr lang="es-ES" sz="1800" b="1" i="1" dirty="0">
                <a:solidFill>
                  <a:srgbClr val="1A191D"/>
                </a:solidFill>
              </a:rPr>
            </a:br>
            <a:endParaRPr sz="1800" b="1" i="1" dirty="0">
              <a:solidFill>
                <a:srgbClr val="1A191D"/>
              </a:solidFill>
            </a:endParaRPr>
          </a:p>
        </p:txBody>
      </p:sp>
      <p:sp>
        <p:nvSpPr>
          <p:cNvPr id="6" name="object 6"/>
          <p:cNvSpPr txBox="1"/>
          <p:nvPr/>
        </p:nvSpPr>
        <p:spPr>
          <a:xfrm>
            <a:off x="5365631" y="3429000"/>
            <a:ext cx="1733909" cy="2115689"/>
          </a:xfrm>
          <a:prstGeom prst="rect">
            <a:avLst/>
          </a:prstGeom>
        </p:spPr>
        <p:txBody>
          <a:bodyPr vert="horz" wrap="square" lIns="0" tIns="244901" rIns="0" bIns="0" rtlCol="0">
            <a:spAutoFit/>
          </a:bodyPr>
          <a:lstStyle/>
          <a:p>
            <a:pPr marL="7701" marR="3081">
              <a:spcBef>
                <a:spcPts val="464"/>
              </a:spcBef>
            </a:pPr>
            <a:endParaRPr lang="es-ES" sz="1486" spc="18" dirty="0">
              <a:solidFill>
                <a:srgbClr val="FFFFFF"/>
              </a:solidFill>
              <a:latin typeface="Trebuchet MS"/>
              <a:cs typeface="Trebuchet MS"/>
            </a:endParaRPr>
          </a:p>
          <a:p>
            <a:pPr marL="7701">
              <a:spcBef>
                <a:spcPts val="1928"/>
              </a:spcBef>
            </a:pPr>
            <a:endParaRPr lang="es-ES" sz="6003" b="1" spc="15" dirty="0">
              <a:solidFill>
                <a:srgbClr val="E65014"/>
              </a:solidFill>
              <a:latin typeface="Arial"/>
              <a:cs typeface="Arial"/>
            </a:endParaRPr>
          </a:p>
          <a:p>
            <a:pPr marL="7701">
              <a:spcBef>
                <a:spcPts val="1928"/>
              </a:spcBef>
            </a:pPr>
            <a:endParaRPr sz="1486" spc="18" dirty="0">
              <a:solidFill>
                <a:srgbClr val="FFFFFF"/>
              </a:solidFill>
              <a:latin typeface="Trebuchet MS"/>
              <a:cs typeface="Trebuchet MS"/>
            </a:endParaRPr>
          </a:p>
        </p:txBody>
      </p:sp>
      <p:sp>
        <p:nvSpPr>
          <p:cNvPr id="9" name="object 9"/>
          <p:cNvSpPr/>
          <p:nvPr/>
        </p:nvSpPr>
        <p:spPr>
          <a:xfrm>
            <a:off x="9195758" y="5106838"/>
            <a:ext cx="2996146" cy="1750752"/>
          </a:xfrm>
          <a:custGeom>
            <a:avLst/>
            <a:gdLst/>
            <a:ahLst/>
            <a:cxnLst/>
            <a:rect l="l" t="t" r="r" b="b"/>
            <a:pathLst>
              <a:path w="6327775" h="3678554">
                <a:moveTo>
                  <a:pt x="4457300" y="0"/>
                </a:moveTo>
                <a:lnTo>
                  <a:pt x="4412252" y="306"/>
                </a:lnTo>
                <a:lnTo>
                  <a:pt x="4367212" y="1227"/>
                </a:lnTo>
                <a:lnTo>
                  <a:pt x="4322185" y="2761"/>
                </a:lnTo>
                <a:lnTo>
                  <a:pt x="4277178" y="4910"/>
                </a:lnTo>
                <a:lnTo>
                  <a:pt x="4232199" y="7671"/>
                </a:lnTo>
                <a:lnTo>
                  <a:pt x="4187254" y="11047"/>
                </a:lnTo>
                <a:lnTo>
                  <a:pt x="4142349" y="15037"/>
                </a:lnTo>
                <a:lnTo>
                  <a:pt x="4097493" y="19640"/>
                </a:lnTo>
                <a:lnTo>
                  <a:pt x="4052691" y="24857"/>
                </a:lnTo>
                <a:lnTo>
                  <a:pt x="4007950" y="30687"/>
                </a:lnTo>
                <a:lnTo>
                  <a:pt x="3963277" y="37132"/>
                </a:lnTo>
                <a:lnTo>
                  <a:pt x="3918679" y="44190"/>
                </a:lnTo>
                <a:lnTo>
                  <a:pt x="3874163" y="51862"/>
                </a:lnTo>
                <a:lnTo>
                  <a:pt x="3829735" y="60148"/>
                </a:lnTo>
                <a:lnTo>
                  <a:pt x="3785403" y="69047"/>
                </a:lnTo>
                <a:lnTo>
                  <a:pt x="3741172" y="78561"/>
                </a:lnTo>
                <a:lnTo>
                  <a:pt x="3697051" y="88688"/>
                </a:lnTo>
                <a:lnTo>
                  <a:pt x="3653046" y="99428"/>
                </a:lnTo>
                <a:lnTo>
                  <a:pt x="3609163" y="110783"/>
                </a:lnTo>
                <a:lnTo>
                  <a:pt x="3565409" y="122751"/>
                </a:lnTo>
                <a:lnTo>
                  <a:pt x="3521792" y="135333"/>
                </a:lnTo>
                <a:lnTo>
                  <a:pt x="3478318" y="148529"/>
                </a:lnTo>
                <a:lnTo>
                  <a:pt x="3434993" y="162339"/>
                </a:lnTo>
                <a:lnTo>
                  <a:pt x="3391825" y="176762"/>
                </a:lnTo>
                <a:lnTo>
                  <a:pt x="3348821" y="191799"/>
                </a:lnTo>
                <a:lnTo>
                  <a:pt x="3305987" y="207450"/>
                </a:lnTo>
                <a:lnTo>
                  <a:pt x="3263329" y="223715"/>
                </a:lnTo>
                <a:lnTo>
                  <a:pt x="3220856" y="240593"/>
                </a:lnTo>
                <a:lnTo>
                  <a:pt x="3178573" y="258085"/>
                </a:lnTo>
                <a:lnTo>
                  <a:pt x="3136488" y="276191"/>
                </a:lnTo>
                <a:lnTo>
                  <a:pt x="3094607" y="294911"/>
                </a:lnTo>
                <a:lnTo>
                  <a:pt x="3052938" y="314244"/>
                </a:lnTo>
                <a:lnTo>
                  <a:pt x="3011486" y="334191"/>
                </a:lnTo>
                <a:lnTo>
                  <a:pt x="2970259" y="354752"/>
                </a:lnTo>
                <a:lnTo>
                  <a:pt x="2929263" y="375927"/>
                </a:lnTo>
                <a:lnTo>
                  <a:pt x="2888506" y="397715"/>
                </a:lnTo>
                <a:lnTo>
                  <a:pt x="2847994" y="420117"/>
                </a:lnTo>
                <a:lnTo>
                  <a:pt x="2807734" y="443133"/>
                </a:lnTo>
                <a:lnTo>
                  <a:pt x="2767732" y="466763"/>
                </a:lnTo>
                <a:lnTo>
                  <a:pt x="2727997" y="491007"/>
                </a:lnTo>
                <a:lnTo>
                  <a:pt x="2688533" y="515864"/>
                </a:lnTo>
                <a:lnTo>
                  <a:pt x="2649349" y="541335"/>
                </a:lnTo>
                <a:lnTo>
                  <a:pt x="2610451" y="567420"/>
                </a:lnTo>
                <a:lnTo>
                  <a:pt x="2571846" y="594118"/>
                </a:lnTo>
                <a:lnTo>
                  <a:pt x="2533540" y="621430"/>
                </a:lnTo>
                <a:lnTo>
                  <a:pt x="2495541" y="649356"/>
                </a:lnTo>
                <a:lnTo>
                  <a:pt x="2457855" y="677896"/>
                </a:lnTo>
                <a:lnTo>
                  <a:pt x="2420489" y="707050"/>
                </a:lnTo>
                <a:lnTo>
                  <a:pt x="2383450" y="736817"/>
                </a:lnTo>
                <a:lnTo>
                  <a:pt x="2346744" y="767198"/>
                </a:lnTo>
                <a:lnTo>
                  <a:pt x="2310379" y="798193"/>
                </a:lnTo>
                <a:lnTo>
                  <a:pt x="2274362" y="829801"/>
                </a:lnTo>
                <a:lnTo>
                  <a:pt x="2238698" y="862024"/>
                </a:lnTo>
                <a:lnTo>
                  <a:pt x="2203396" y="894860"/>
                </a:lnTo>
                <a:lnTo>
                  <a:pt x="2168461" y="928310"/>
                </a:lnTo>
                <a:lnTo>
                  <a:pt x="2133900" y="962373"/>
                </a:lnTo>
                <a:lnTo>
                  <a:pt x="835689" y="2260585"/>
                </a:lnTo>
                <a:lnTo>
                  <a:pt x="801625" y="2295145"/>
                </a:lnTo>
                <a:lnTo>
                  <a:pt x="768175" y="2330080"/>
                </a:lnTo>
                <a:lnTo>
                  <a:pt x="735338" y="2365383"/>
                </a:lnTo>
                <a:lnTo>
                  <a:pt x="703116" y="2401046"/>
                </a:lnTo>
                <a:lnTo>
                  <a:pt x="671507" y="2437064"/>
                </a:lnTo>
                <a:lnTo>
                  <a:pt x="640512" y="2473429"/>
                </a:lnTo>
                <a:lnTo>
                  <a:pt x="610130" y="2510134"/>
                </a:lnTo>
                <a:lnTo>
                  <a:pt x="580363" y="2547173"/>
                </a:lnTo>
                <a:lnTo>
                  <a:pt x="551209" y="2584539"/>
                </a:lnTo>
                <a:lnTo>
                  <a:pt x="522669" y="2622225"/>
                </a:lnTo>
                <a:lnTo>
                  <a:pt x="494743" y="2660224"/>
                </a:lnTo>
                <a:lnTo>
                  <a:pt x="467430" y="2698530"/>
                </a:lnTo>
                <a:lnTo>
                  <a:pt x="440732" y="2737135"/>
                </a:lnTo>
                <a:lnTo>
                  <a:pt x="414647" y="2776033"/>
                </a:lnTo>
                <a:lnTo>
                  <a:pt x="389176" y="2815217"/>
                </a:lnTo>
                <a:lnTo>
                  <a:pt x="364318" y="2854681"/>
                </a:lnTo>
                <a:lnTo>
                  <a:pt x="340074" y="2894417"/>
                </a:lnTo>
                <a:lnTo>
                  <a:pt x="316444" y="2934418"/>
                </a:lnTo>
                <a:lnTo>
                  <a:pt x="293428" y="2974678"/>
                </a:lnTo>
                <a:lnTo>
                  <a:pt x="271026" y="3015190"/>
                </a:lnTo>
                <a:lnTo>
                  <a:pt x="249237" y="3055947"/>
                </a:lnTo>
                <a:lnTo>
                  <a:pt x="228062" y="3096942"/>
                </a:lnTo>
                <a:lnTo>
                  <a:pt x="207501" y="3138170"/>
                </a:lnTo>
                <a:lnTo>
                  <a:pt x="187554" y="3179621"/>
                </a:lnTo>
                <a:lnTo>
                  <a:pt x="168221" y="3221291"/>
                </a:lnTo>
                <a:lnTo>
                  <a:pt x="149501" y="3263172"/>
                </a:lnTo>
                <a:lnTo>
                  <a:pt x="131395" y="3305257"/>
                </a:lnTo>
                <a:lnTo>
                  <a:pt x="113902" y="3347539"/>
                </a:lnTo>
                <a:lnTo>
                  <a:pt x="97024" y="3390012"/>
                </a:lnTo>
                <a:lnTo>
                  <a:pt x="80759" y="3432670"/>
                </a:lnTo>
                <a:lnTo>
                  <a:pt x="65108" y="3475504"/>
                </a:lnTo>
                <a:lnTo>
                  <a:pt x="50071" y="3518508"/>
                </a:lnTo>
                <a:lnTo>
                  <a:pt x="35648" y="3561676"/>
                </a:lnTo>
                <a:lnTo>
                  <a:pt x="21838" y="3605000"/>
                </a:lnTo>
                <a:lnTo>
                  <a:pt x="8642" y="3648474"/>
                </a:lnTo>
                <a:lnTo>
                  <a:pt x="0" y="3678434"/>
                </a:lnTo>
                <a:lnTo>
                  <a:pt x="6327226" y="3678434"/>
                </a:lnTo>
                <a:lnTo>
                  <a:pt x="6327226" y="583383"/>
                </a:lnTo>
                <a:lnTo>
                  <a:pt x="6304144" y="567420"/>
                </a:lnTo>
                <a:lnTo>
                  <a:pt x="6265246" y="541335"/>
                </a:lnTo>
                <a:lnTo>
                  <a:pt x="6226062" y="515864"/>
                </a:lnTo>
                <a:lnTo>
                  <a:pt x="6186599" y="491007"/>
                </a:lnTo>
                <a:lnTo>
                  <a:pt x="6146863" y="466763"/>
                </a:lnTo>
                <a:lnTo>
                  <a:pt x="6106862" y="443133"/>
                </a:lnTo>
                <a:lnTo>
                  <a:pt x="6066602" y="420117"/>
                </a:lnTo>
                <a:lnTo>
                  <a:pt x="6026090" y="397715"/>
                </a:lnTo>
                <a:lnTo>
                  <a:pt x="5985333" y="375927"/>
                </a:lnTo>
                <a:lnTo>
                  <a:pt x="5944338" y="354752"/>
                </a:lnTo>
                <a:lnTo>
                  <a:pt x="5903111" y="334191"/>
                </a:lnTo>
                <a:lnTo>
                  <a:pt x="5861659" y="314244"/>
                </a:lnTo>
                <a:lnTo>
                  <a:pt x="5819989" y="294911"/>
                </a:lnTo>
                <a:lnTo>
                  <a:pt x="5778109" y="276191"/>
                </a:lnTo>
                <a:lnTo>
                  <a:pt x="5736024" y="258085"/>
                </a:lnTo>
                <a:lnTo>
                  <a:pt x="5693741" y="240593"/>
                </a:lnTo>
                <a:lnTo>
                  <a:pt x="5651268" y="223715"/>
                </a:lnTo>
                <a:lnTo>
                  <a:pt x="5608611" y="207450"/>
                </a:lnTo>
                <a:lnTo>
                  <a:pt x="5565777" y="191799"/>
                </a:lnTo>
                <a:lnTo>
                  <a:pt x="5522773" y="176762"/>
                </a:lnTo>
                <a:lnTo>
                  <a:pt x="5479605" y="162339"/>
                </a:lnTo>
                <a:lnTo>
                  <a:pt x="5436280" y="148529"/>
                </a:lnTo>
                <a:lnTo>
                  <a:pt x="5392806" y="135333"/>
                </a:lnTo>
                <a:lnTo>
                  <a:pt x="5349189" y="122751"/>
                </a:lnTo>
                <a:lnTo>
                  <a:pt x="5305436" y="110783"/>
                </a:lnTo>
                <a:lnTo>
                  <a:pt x="5261553" y="99428"/>
                </a:lnTo>
                <a:lnTo>
                  <a:pt x="5217547" y="88688"/>
                </a:lnTo>
                <a:lnTo>
                  <a:pt x="5173426" y="78561"/>
                </a:lnTo>
                <a:lnTo>
                  <a:pt x="5129196" y="69047"/>
                </a:lnTo>
                <a:lnTo>
                  <a:pt x="5084864" y="60148"/>
                </a:lnTo>
                <a:lnTo>
                  <a:pt x="5040436" y="51862"/>
                </a:lnTo>
                <a:lnTo>
                  <a:pt x="4995920" y="44190"/>
                </a:lnTo>
                <a:lnTo>
                  <a:pt x="4951322" y="37132"/>
                </a:lnTo>
                <a:lnTo>
                  <a:pt x="4906649" y="30687"/>
                </a:lnTo>
                <a:lnTo>
                  <a:pt x="4861908" y="24857"/>
                </a:lnTo>
                <a:lnTo>
                  <a:pt x="4817106" y="19640"/>
                </a:lnTo>
                <a:lnTo>
                  <a:pt x="4772250" y="15037"/>
                </a:lnTo>
                <a:lnTo>
                  <a:pt x="4727345" y="11047"/>
                </a:lnTo>
                <a:lnTo>
                  <a:pt x="4682400" y="7671"/>
                </a:lnTo>
                <a:lnTo>
                  <a:pt x="4637421" y="4910"/>
                </a:lnTo>
                <a:lnTo>
                  <a:pt x="4592414" y="2761"/>
                </a:lnTo>
                <a:lnTo>
                  <a:pt x="4547388" y="1227"/>
                </a:lnTo>
                <a:lnTo>
                  <a:pt x="4502347" y="306"/>
                </a:lnTo>
                <a:lnTo>
                  <a:pt x="4457300" y="0"/>
                </a:lnTo>
                <a:close/>
              </a:path>
            </a:pathLst>
          </a:custGeom>
          <a:solidFill>
            <a:srgbClr val="FFFFFF"/>
          </a:solidFill>
        </p:spPr>
        <p:txBody>
          <a:bodyPr wrap="square" lIns="0" tIns="0" rIns="0" bIns="0" rtlCol="0"/>
          <a:lstStyle/>
          <a:p>
            <a:endParaRPr sz="1092"/>
          </a:p>
        </p:txBody>
      </p:sp>
      <p:sp>
        <p:nvSpPr>
          <p:cNvPr id="15" name="object 15"/>
          <p:cNvSpPr txBox="1"/>
          <p:nvPr/>
        </p:nvSpPr>
        <p:spPr>
          <a:xfrm>
            <a:off x="1371599" y="3429000"/>
            <a:ext cx="1777041" cy="1465010"/>
          </a:xfrm>
          <a:prstGeom prst="rect">
            <a:avLst/>
          </a:prstGeom>
        </p:spPr>
        <p:txBody>
          <a:bodyPr vert="horz" wrap="square" lIns="0" tIns="246056" rIns="0" bIns="0" rtlCol="0">
            <a:spAutoFit/>
          </a:bodyPr>
          <a:lstStyle/>
          <a:p>
            <a:pPr marL="7701">
              <a:spcBef>
                <a:spcPts val="1937"/>
              </a:spcBef>
            </a:pPr>
            <a:endParaRPr sz="6003" dirty="0">
              <a:latin typeface="Arial"/>
              <a:cs typeface="Arial"/>
            </a:endParaRPr>
          </a:p>
          <a:p>
            <a:pPr marL="11552">
              <a:spcBef>
                <a:spcPts val="485"/>
              </a:spcBef>
            </a:pPr>
            <a:endParaRPr sz="1486" dirty="0">
              <a:latin typeface="Trebuchet MS"/>
              <a:cs typeface="Trebuchet MS"/>
            </a:endParaRPr>
          </a:p>
        </p:txBody>
      </p:sp>
      <p:pic>
        <p:nvPicPr>
          <p:cNvPr id="18" name="Imagen 17">
            <a:extLst>
              <a:ext uri="{FF2B5EF4-FFF2-40B4-BE49-F238E27FC236}">
                <a16:creationId xmlns:a16="http://schemas.microsoft.com/office/drawing/2014/main" id="{DEC74BAD-F144-4157-9A34-A2D64F2C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4194" y="203727"/>
            <a:ext cx="1285732" cy="642866"/>
          </a:xfrm>
          <a:prstGeom prst="rect">
            <a:avLst/>
          </a:prstGeom>
        </p:spPr>
      </p:pic>
    </p:spTree>
    <p:extLst>
      <p:ext uri="{BB962C8B-B14F-4D97-AF65-F5344CB8AC3E}">
        <p14:creationId xmlns:p14="http://schemas.microsoft.com/office/powerpoint/2010/main" val="17755513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ón2" id="{C2DCC411-B3C8-4244-9CDA-9678B9488E6C}" vid="{A5D7C5B2-A19E-450C-B852-18163B2E3BAF}"/>
    </a:ext>
  </a:extLst>
</a:theme>
</file>

<file path=ppt/theme/theme2.xml><?xml version="1.0" encoding="utf-8"?>
<a:theme xmlns:a="http://schemas.openxmlformats.org/drawingml/2006/main" name="Diseño personalizado">
  <a:themeElements>
    <a:clrScheme name="Personalizado 4">
      <a:dk1>
        <a:srgbClr val="000000"/>
      </a:dk1>
      <a:lt1>
        <a:srgbClr val="FFFFFF"/>
      </a:lt1>
      <a:dk2>
        <a:srgbClr val="E7E6E6"/>
      </a:dk2>
      <a:lt2>
        <a:srgbClr val="E45115"/>
      </a:lt2>
      <a:accent1>
        <a:srgbClr val="E45115"/>
      </a:accent1>
      <a:accent2>
        <a:srgbClr val="EC7240"/>
      </a:accent2>
      <a:accent3>
        <a:srgbClr val="F2A788"/>
      </a:accent3>
      <a:accent4>
        <a:srgbClr val="F19672"/>
      </a:accent4>
      <a:accent5>
        <a:srgbClr val="F5B8A0"/>
      </a:accent5>
      <a:accent6>
        <a:srgbClr val="FEEDE5"/>
      </a:accent6>
      <a:hlink>
        <a:srgbClr val="000000"/>
      </a:hlink>
      <a:folHlink>
        <a:srgbClr val="0000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ón2" id="{C2DCC411-B3C8-4244-9CDA-9678B9488E6C}" vid="{8E543D27-EC12-47B4-8550-945181FA6CB6}"/>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446359f1-16f9-495e-af62-bb5a878887e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4C262BAEA93704DBD8F15048CB7E37F" ma:contentTypeVersion="18" ma:contentTypeDescription="Create a new document." ma:contentTypeScope="" ma:versionID="8f7589fcb28eabf07f7a2f317a6c3a53">
  <xsd:schema xmlns:xsd="http://www.w3.org/2001/XMLSchema" xmlns:xs="http://www.w3.org/2001/XMLSchema" xmlns:p="http://schemas.microsoft.com/office/2006/metadata/properties" xmlns:ns3="446359f1-16f9-495e-af62-bb5a878887e3" xmlns:ns4="7b68aaf9-9a58-4e56-8f00-5c984624b4cd" targetNamespace="http://schemas.microsoft.com/office/2006/metadata/properties" ma:root="true" ma:fieldsID="f0ee360f7bf187f8ae35abb8c75153c7" ns3:_="" ns4:_="">
    <xsd:import namespace="446359f1-16f9-495e-af62-bb5a878887e3"/>
    <xsd:import namespace="7b68aaf9-9a58-4e56-8f00-5c984624b4c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6359f1-16f9-495e-af62-bb5a878887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68aaf9-9a58-4e56-8f00-5c984624b4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C72B2F-4F7F-4CB3-AB99-FFE2170C56A1}">
  <ds:schemaRefs>
    <ds:schemaRef ds:uri="http://schemas.microsoft.com/sharepoint/v3/contenttype/forms"/>
  </ds:schemaRefs>
</ds:datastoreItem>
</file>

<file path=customXml/itemProps2.xml><?xml version="1.0" encoding="utf-8"?>
<ds:datastoreItem xmlns:ds="http://schemas.openxmlformats.org/officeDocument/2006/customXml" ds:itemID="{C30AE1E4-A9D4-4A48-AC5D-0BE4F0AEC114}">
  <ds:schemaRefs>
    <ds:schemaRef ds:uri="http://purl.org/dc/dcmitype/"/>
    <ds:schemaRef ds:uri="http://www.w3.org/XML/1998/namespace"/>
    <ds:schemaRef ds:uri="http://purl.org/dc/elements/1.1/"/>
    <ds:schemaRef ds:uri="446359f1-16f9-495e-af62-bb5a878887e3"/>
    <ds:schemaRef ds:uri="http://schemas.microsoft.com/office/infopath/2007/PartnerControls"/>
    <ds:schemaRef ds:uri="http://schemas.microsoft.com/office/2006/documentManagement/types"/>
    <ds:schemaRef ds:uri="http://schemas.openxmlformats.org/package/2006/metadata/core-properties"/>
    <ds:schemaRef ds:uri="7b68aaf9-9a58-4e56-8f00-5c984624b4cd"/>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BB757B80-845A-4973-9295-54CEBCF740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6359f1-16f9-495e-af62-bb5a878887e3"/>
    <ds:schemaRef ds:uri="7b68aaf9-9a58-4e56-8f00-5c984624b4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Nueva Identidad VIU - Plantilla</Template>
  <TotalTime>1677</TotalTime>
  <Words>2678</Words>
  <Application>Microsoft Office PowerPoint</Application>
  <PresentationFormat>Panorámica</PresentationFormat>
  <Paragraphs>69</Paragraphs>
  <Slides>31</Slides>
  <Notes>0</Notes>
  <HiddenSlides>0</HiddenSlides>
  <MMClips>0</MMClips>
  <ScaleCrop>false</ScaleCrop>
  <HeadingPairs>
    <vt:vector size="6" baseType="variant">
      <vt:variant>
        <vt:lpstr>Fuentes usadas</vt:lpstr>
      </vt:variant>
      <vt:variant>
        <vt:i4>9</vt:i4>
      </vt:variant>
      <vt:variant>
        <vt:lpstr>Tema</vt:lpstr>
      </vt:variant>
      <vt:variant>
        <vt:i4>2</vt:i4>
      </vt:variant>
      <vt:variant>
        <vt:lpstr>Títulos de diapositiva</vt:lpstr>
      </vt:variant>
      <vt:variant>
        <vt:i4>31</vt:i4>
      </vt:variant>
    </vt:vector>
  </HeadingPairs>
  <TitlesOfParts>
    <vt:vector size="42" baseType="lpstr">
      <vt:lpstr>Arial</vt:lpstr>
      <vt:lpstr>Brown-Light</vt:lpstr>
      <vt:lpstr>Calibri</vt:lpstr>
      <vt:lpstr>Microsoft Sans Serif</vt:lpstr>
      <vt:lpstr>Periodico Display Rg</vt:lpstr>
      <vt:lpstr>Periodico Display UtLg</vt:lpstr>
      <vt:lpstr>Times New Roman</vt:lpstr>
      <vt:lpstr>Trebuchet MS</vt:lpstr>
      <vt:lpstr>Visuelt Pro</vt:lpstr>
      <vt:lpstr>Tema de Office</vt:lpstr>
      <vt:lpstr>Diseño personalizado</vt:lpstr>
      <vt:lpstr>Presentación de PowerPoint</vt:lpstr>
      <vt:lpstr>Presentación de PowerPoint</vt:lpstr>
      <vt:lpstr>El CEISH (Comité de Evaluación y Seguimiento de la Investigación con Seres Humanos) de la Universidad Internacional de Valencia    La CEID (Comisión de Ética en la Investigación y Docencia) de la Universidad Internacional de Valencia</vt:lpstr>
      <vt:lpstr>En un futuro se pretende que haya un CEIBA (Comité de Ética de la Investigación del Bienestar Animal)   Y además de la Investigación otra pata importante es la Docencia, que en un futuro también se pretende que haya un (Comité de Evaluación Docente):  Evaluará la labor docente de los profesores que impartan docencia en la Universidad. Informar a los vicerrectorados competentes y al CGA de las acciones que estimen pertinentes para la mejora de la calidad docente. Resolver incidencias de naturaleza docente. </vt:lpstr>
      <vt:lpstr>El CEISH es un órgano colegiado que pertenece a la estructura operativa de la CEID. Se aprueba su constitución por resolución rectoral el 9 de Septiembre de 2020.  Se encarga de evaluar todas aquellas actividades de investigación y docencia que se llevan a cabo en la Universidad Internacional de Valencia, que se presentan para su evaluación a dicho comité.  Desde mayo de 2022 pertenecemos a la Red de Comités de Ética de Universidades y OPIs.</vt:lpstr>
      <vt:lpstr>  Las evaluaciones abarcan todos los aspectos éticos, metodológicos y jurídicos que implican:   ∙ Intervenciones en seres humanos.   ∙ Utilización de muestras biológicas de origen humano.   ∙ Utilización de datos de carácter personal.</vt:lpstr>
      <vt:lpstr>  Organigrama CEISH  Presidencia: Ana Nieves Escribá Pérez   Responsable de la secretaría técnica : Mª Carmen Martorell Martínez    Vocales:  Concepción Cordón Fuentes   Francesc Llorens Martínez   Mª Antonia Parra Rizo   Marta Aliño Costa   Pedro José Blay Serrano   Mª Aranzazu Duque Moreno    Francisco Javier Sánchez Rubio   Tatiana Jordá Fabra   Leda Pedelini Gassmann   Víctor José Villanueva Blasco   Jesús González Moreno    Alejandro Guillén Riquelme   Virginia Morón Calvente    Ana Isabel Agustí    María Esther Lázaro  Responsable de Protección de Datos : Nuria Sánchez de Juan                </vt:lpstr>
      <vt:lpstr>   Subcomisiones  Formación y Calidad: Se encarga de diseñar el plan de formación continua en Ética de Investigación para el CEISH y en la mejora de la rúbrica de evaluación y procesos.  Mª Antonia Parra  Francesc Llorens   Cristina Arce  Jesús González   Víctor José Villanueva  Alberto Paramio Arancha Duque   Esther Lázaro Paula Martínez   Salvador Mut  Ana Isabel Agustí   Laura Carrascosa      Protección de Datos : Se encarga de velar por el cumplimiento en lo referente a la protección de Datos.   Francisco Javier Sánchez  Concepción Cordón  Encarnación Rama   Salvador Herrera  Pedro José Blay   Alejandro Guillem   Beatriz Vallés       </vt:lpstr>
      <vt:lpstr>   Subcomisiones   Marketing y Comunicación: Se encarga del plan de difusión del CEISH a la comunidad Universitaria y gestionar posibles ponencias sobre Ética en la Investigación.  Marta Aliño  Leda Pedelini Raimundo Seguí  Tatiana Jordá  Virginia Morón     </vt:lpstr>
      <vt:lpstr>   Organigrama CEID  Presidencia: José Martí Parreño ( Vicerrector de Investigación y Transferencia)  Responsable de la Secretaría Técnica : Mª Carmen Martorell Martínez     Otros miembros:   Presidenta del CEISH : Ana Nieves Escribá Pérez                </vt:lpstr>
      <vt:lpstr> ¿Cuándo solicitar evaluación al CEISH ?     Proyectos Internos:   Aquellos proyectos que se presenten a convocatoria interna y necesiten evaluación por el CEISH, deben solicitarla una vez abierta la convocatoria y hayan obtenido la resolución favorable.  Proyectos sin financiación:   Pueden solicitar evaluación al CEISH en cualquier momento a través del portal de investigación, indicando en referencia proyecto/entidad financiadora que es sin financiación.  Proyectos externos:  En cualquier momento a través del portal de investigación indicando referencia proyecto/entidad financiadora.   </vt:lpstr>
      <vt:lpstr>¿Qué pasa si mi proyecto sin financiación finalmente lo quiero presentar a una convocatoria interna?     El IP debe notificar al CEISH que finalmente va a presentar el proyecto CEID202X_XX  a convocatoria interna, porque el APPROVAL que se le emitió estaba supeditado a la presentación a convocatoria.   Debe firmar una declaración responsable como que no ha habido cambios ni modificaciones relevantes posteriores al dictamen favorable de la CEID, excepto que ya no es sin financiación.  En el caso de haber algún cambio o modificaciones relevantes los adjuntará a la secretaría técnica del CEISH para su reevaluación.     </vt:lpstr>
      <vt:lpstr>   ¿Qué no evalúa el CEISH?       Quedan excluidos del ámbito de actuación del CEISH, los ensayos clínicos con medicamentos y las implantaciones en humanos de órganos, tejidos y células de cualquier origen.   Actualmente no evaluamos todavía TFM, TFG, etc  Se está trabajando en un proyecto piloto para empezar a evaluar y ver el impacto que tiene en el CESIH, para el 2025-26    </vt:lpstr>
      <vt:lpstr>El CEISH es el responsable de realizar las evaluaciones según unos indicadores de ética en la investigación.  INDICADORES DE EVALUACIÓN   Análisis ético de los 4 principios éticos básicos:  Autonomía individual, principio de beneficencia, no maleficencia, justicia.   Consideración de la evaluación de riesgos y beneficios:   Para los sujetos, para la comunidad, identificación de los riesgos, identificación de los beneficios esperado, evaluación de la relación riesgo/beneficio, evaluadores independientes del estudio.         </vt:lpstr>
      <vt:lpstr>INDICADORES DE EVALUACIÓN  Confidencialidad y protección de datos:    El proceso para cuidar la identidad de los participantes está asegurado, consentimiento informado descrito claramente, quienes tendrán acceso a la  información de identidad de los participantes, estrategias para minimizar el riesgo de vulnerar la confidencialidad de los participantes.  Metodología: Será necesario adjuntar los instrumentos de evaluación, medición a la memoria  Descripción de procedimientos claramente descritos, instrumentos a utilizar claramente descritos, grupo de intervención claramente descritos, plan de control de riesgos de participantes, criterios de inclusión y exclusión.  </vt:lpstr>
      <vt:lpstr>INDICADORES DE EVALUACIÓN  Conflicto de intereses:   Conflicto de intereses descrito, en caso de que lo haya describir el proceso para resolver dicho conflicto.  En caso de no existir conflicto de intereses, se notificará, además de describir el proceso para resolverlo en caso de que aparezca durante la investigación.  </vt:lpstr>
      <vt:lpstr>   El informe favorable del CEISH permite elaborar el  dictamen favorable de la CEID (APPROVAL)que sirve para certificar ante las autoridades, organismos, instituciones, editoriales, etc. que lo solicitan, que las actividades de investigación y docencia evaluadas se van a realizar conforme a las exigencias metodológicas, éticas y legales.  El APPROVAL tiene una duración de 5 años.</vt:lpstr>
      <vt:lpstr>El Portal de Investigación  es el medio para hacer llegar los proyectos de investigación a evaluar por el CEISH. La documentación que se adjuntará en el registro del proyecto es:    -Memoria del proyecto (obligatoriamente utilizar la que proporciona la CEID)portal de investigación.  - Consentimiento informado con anexo de protección de datos(obligatoriamente el proporcionado por la CEID)   - CVN de los miembros externos del equipo de investigación del proyecto. </vt:lpstr>
      <vt:lpstr>  -Formulario RAT( proporcionado por la CEID)   - Documento de compromiso de confidencialidad del investigador ( obligatoriamente el proporcionado por la CEID)    Todos estos documentos se pueden descargar del portal de investigación, ubicados en la pestaña de la CEID. </vt:lpstr>
      <vt:lpstr>Recorrido del proyecto, una vez registrado se le asignará un número de registro CEID202X_XX  Si la documentación está completa, desde la secretaría técnica del CEISH se asignará el proyecto a  3 evaluadores del CEISH.   Los evaluadores disponen de 3 día laborables para aceptar o no la asignación del proyecto, tanto si tienen o no conflicto de interés lo notificaran, siempre justificando ese conflicto de interés.  Se dispone de 15 días laborables para realizar la evaluación desde la fecha de aceptación del proyecto.  </vt:lpstr>
      <vt:lpstr>Tipos de Informes del CEISH   Favorable   Favorable pendiente de modificaciones mínimas  Favorable pendiente de correcciones mayores  Desfavorable     </vt:lpstr>
      <vt:lpstr> Una vez evaluado, desde secretaría técnica del CEISH se redacta el informe aunando las evaluaciones de los tres evaluadores y lo subirá al portal de investigación para que el IP se lo pueda descargar.   La fecha máxima desde el registro del proyecto hasta la entrega del informe del CEISH al IP es de 2 meses máximo.   En caso de que sea un informe favorable, automáticamente se gestionará el APPROVAL (documento de aprobación que certifica el dictamen favorable) y que tiene que firmar la CEID, y tiene validez para cinco años.  En caso de que sea un informe pendiente de modificaciones mínimas o correcciones mayores, se redactará desde la secretaría técnica el informe con los considerandos a subsanar y se subirá al portal de investigación para que el IP se lo pueda descargar.    Cada vez que se suba un informe a la plataforma, tanto el IP como los evaluadores pueden acceder.   </vt:lpstr>
      <vt:lpstr>  La actividad investigadora que haya solicitado evaluación no puede iniciarse hasta no contar con el informe favorable y el APPROVAL de la CEID de la Universidad Internacional de Valencia.  </vt:lpstr>
      <vt:lpstr>  La persona que recibe un informe tiene derecho a ser escuchado por el CEISH, solicitando cita mediante un correo electrónico dirigido a la Secretaria Técnica de la CEID:  secretaria.ceid@campusviu.es  Ésta incluirá en el orden del día de la siguiente reunión del CEISH y en el plazo más breve posible, la audiencia a la persona solicitante. </vt:lpstr>
      <vt:lpstr>  Cuando el informe es con modificaciones mínimas o correcciones mayores, el IP tiene unos plazos para adjuntar esas subsanaciones:  20 días laborables para modificaciones mínimas. 45 días laborables para correcciones mayores.  No computará en estos plazos las vacaciones.  En caso de pasarse el plazo y no enviarlas, la secretaría técnica del CEISH valorará el cierre del expediente por incumplimiento de lo solicitado.</vt:lpstr>
      <vt:lpstr>CASUÍSTICAS VARIAS A TENER EN CUENTA  NOTIFICACIÓN DE MODIFICACIONES RELEVANTES   El IP tiene el deber de notificar mediante el correo secretaria.ceid@campusviu.es a la Secretaría Técnica de la CEID cualquier modificación relevante posterior al dictamen favorable.   Estas modificaciones se valoraran desde secretaría técnica de la CEID si son relevantes o no para una reevaluación por el CEISH.   En caso de que sea necesario una reevaluación se asignará a los evaluadores que en su día evaluaron el proyecto, en caso de que ya no sean evaluadores del CEISH, se le  asignará otros.    Ya que debe contar para su continuidad con una nueva evaluación por parte del CEISH y un nuevo informe favorable.    </vt:lpstr>
      <vt:lpstr>CASUÍSTICAS VARIAS A TENER EN CUENTA  RATIFICACIÓN DEL DICTAMEN FAVORABLE DE OTRA CEI  Cuando un IP dispone de un dictamen favorable de otra CEI, puede solicitar la RATIFICACIÓN de ese dictamen a la CEID.  Se solicita a través del portal, REGISTRANDO el proyecto y adjuntando la documentación:   Memoria, consentimiento informado, formulario RAT, documento de compromiso de confidencialidad, CVN de los miembros externos del grupo investigador, y además:  Dictamen del informe favorable de la otra CEI Documento con el título del proyecto, nombre del IP y miembros del grupo investigador que solicitaron la evaluación a la otra CEI. Declaración responsable del IP de todo lo anterior, dando fe que los datos expuestos son veraces y que no ha habido modificaciones relevantes posteriores a ese dictamen favorable.          </vt:lpstr>
      <vt:lpstr>CASUÍSTICAS VARIAS A TENER EN CUENTA  RATIFICACIÓN DEL DICTAMEN FAVORABLE DE OTRA CEI   REQUISITO INDISPENSABLE:   Que el IP del dictamen favorable de la otra CEI pertenezca al grupo investigador de la solicitud de ratificación a la CEID de la Universidad Internacional de Valencia.      </vt:lpstr>
      <vt:lpstr>CASUÍSTICAS VARIAS A TENER EN CUENTA  RATIFICACIÓN DEL DICTAMEN FAVORABLE DE OTRA CEI   Cuando NO hay modificaciones relevantes posteriores al dictamen favorable de la otra CEI, desde la  secretaría técnica de la CEID se chequeará la documentación aportada por el IP y gestionará la ratificación y el posterior informe favorable de la CEID de la Universidad Internacional de Valencia-VIU.   Cuando SÍ hay cambios o modificaciones relevantes posteriores al dictamen favorable de la otra CEI, desde la secretaría técnica de la CEID se asignará a tres evaluadores para que evalúen esas modificaciones posteriores al dictamen favorable de la otra CEI y seguir         </vt:lpstr>
      <vt:lpstr>  SEGUIMIENTO DE LOS PROYECTOS EVALUADOS POR EL CEISH  El CEISH tiene la obligación de realizar un seguimiento de los proyectos de investigación que se están desarrollando tras haber sido informados favorablemente.   La responsable de la secretaría técnica de la CEID junto a uno o más evaluadores del CEISH pueden reunirse con un IP al azar de alguno de los proyectos que hayan obtenido el APPROVAL ese año y hacer un seguimiento de la evolución de las actividades de investigación realizadas hasta la fecha, asegurándose del cumplimiento de las exigencias éticas, metodológicas y legales mínimas que debe cumplir por ley.   Los proyectos internos, entregaran un resumen anual de actividad investigadora de su proyecto a OTRI, por lo que no es necesario, por el momento entregar ese informe final a la secretaría técnica de la CEID, sólo en caso de que haya habido modificaciones relevantes o cambios en el proyecto.           </vt:lpstr>
      <vt:lpstr>Presentación de PowerPoint</vt:lpstr>
    </vt:vector>
  </TitlesOfParts>
  <Company>Planeta Sistemas y OPeraciones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Alba de Juan Mora</dc:creator>
  <cp:lastModifiedBy>Maria Carmen Martorell Martínez</cp:lastModifiedBy>
  <cp:revision>214</cp:revision>
  <dcterms:created xsi:type="dcterms:W3CDTF">2021-09-29T10:24:19Z</dcterms:created>
  <dcterms:modified xsi:type="dcterms:W3CDTF">2025-02-11T11:36:05Z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0x01010044C262BAEA93704DBD8F15048CB7E37F</vt:lpwstr>
  </property>
</Properties>
</file>