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1" r:id="rId5"/>
  </p:sldMasterIdLst>
  <p:notesMasterIdLst>
    <p:notesMasterId r:id="rId48"/>
  </p:notesMasterIdLst>
  <p:handoutMasterIdLst>
    <p:handoutMasterId r:id="rId49"/>
  </p:handoutMasterIdLst>
  <p:sldIdLst>
    <p:sldId id="257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49" r:id="rId27"/>
    <p:sldId id="351" r:id="rId28"/>
    <p:sldId id="352" r:id="rId29"/>
    <p:sldId id="353" r:id="rId30"/>
    <p:sldId id="354" r:id="rId31"/>
    <p:sldId id="355" r:id="rId32"/>
    <p:sldId id="356" r:id="rId33"/>
    <p:sldId id="357" r:id="rId34"/>
    <p:sldId id="358" r:id="rId35"/>
    <p:sldId id="359" r:id="rId36"/>
    <p:sldId id="360" r:id="rId37"/>
    <p:sldId id="361" r:id="rId38"/>
    <p:sldId id="362" r:id="rId39"/>
    <p:sldId id="363" r:id="rId40"/>
    <p:sldId id="364" r:id="rId41"/>
    <p:sldId id="365" r:id="rId42"/>
    <p:sldId id="366" r:id="rId43"/>
    <p:sldId id="367" r:id="rId44"/>
    <p:sldId id="368" r:id="rId45"/>
    <p:sldId id="369" r:id="rId46"/>
    <p:sldId id="323" r:id="rId4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Carmen Martorell Martínez" initials="MCMM" lastIdx="4" clrIdx="0">
    <p:extLst>
      <p:ext uri="{19B8F6BF-5375-455C-9EA6-DF929625EA0E}">
        <p15:presenceInfo xmlns:p15="http://schemas.microsoft.com/office/powerpoint/2012/main" userId="S-1-5-21-2276624571-2825818341-659809948-462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014"/>
    <a:srgbClr val="1A191D"/>
    <a:srgbClr val="5BA9BB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5" autoAdjust="0"/>
    <p:restoredTop sz="94658" autoAdjust="0"/>
  </p:normalViewPr>
  <p:slideViewPr>
    <p:cSldViewPr snapToGrid="0" showGuides="1">
      <p:cViewPr varScale="1">
        <p:scale>
          <a:sx n="113" d="100"/>
          <a:sy n="113" d="100"/>
        </p:scale>
        <p:origin x="22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Carmen Martorell Martínez" userId="5be05cb3-6e42-4625-ae4f-1c2eea917171" providerId="ADAL" clId="{7E56A6D9-D444-454D-8D57-0323863D857C}"/>
    <pc:docChg chg="custSel addSld delSld modSld">
      <pc:chgData name="Maria Carmen Martorell Martínez" userId="5be05cb3-6e42-4625-ae4f-1c2eea917171" providerId="ADAL" clId="{7E56A6D9-D444-454D-8D57-0323863D857C}" dt="2024-03-04T15:39:54.318" v="441" actId="2696"/>
      <pc:docMkLst>
        <pc:docMk/>
      </pc:docMkLst>
      <pc:sldChg chg="del">
        <pc:chgData name="Maria Carmen Martorell Martínez" userId="5be05cb3-6e42-4625-ae4f-1c2eea917171" providerId="ADAL" clId="{7E56A6D9-D444-454D-8D57-0323863D857C}" dt="2024-03-04T15:39:54.318" v="441" actId="2696"/>
        <pc:sldMkLst>
          <pc:docMk/>
          <pc:sldMk cId="2219234550" sldId="328"/>
        </pc:sldMkLst>
      </pc:sldChg>
      <pc:sldChg chg="addSp delSp modSp add del addCm">
        <pc:chgData name="Maria Carmen Martorell Martínez" userId="5be05cb3-6e42-4625-ae4f-1c2eea917171" providerId="ADAL" clId="{7E56A6D9-D444-454D-8D57-0323863D857C}" dt="2024-03-04T14:55:49.661" v="440" actId="2696"/>
        <pc:sldMkLst>
          <pc:docMk/>
          <pc:sldMk cId="591634530" sldId="370"/>
        </pc:sldMkLst>
        <pc:spChg chg="add del mod">
          <ac:chgData name="Maria Carmen Martorell Martínez" userId="5be05cb3-6e42-4625-ae4f-1c2eea917171" providerId="ADAL" clId="{7E56A6D9-D444-454D-8D57-0323863D857C}" dt="2024-03-04T14:53:05.489" v="421" actId="478"/>
          <ac:spMkLst>
            <pc:docMk/>
            <pc:sldMk cId="591634530" sldId="370"/>
            <ac:spMk id="4" creationId="{CDF61F23-CC59-4FCB-884A-097B4C48A8B0}"/>
          </ac:spMkLst>
        </pc:spChg>
        <pc:spChg chg="add mod">
          <ac:chgData name="Maria Carmen Martorell Martínez" userId="5be05cb3-6e42-4625-ae4f-1c2eea917171" providerId="ADAL" clId="{7E56A6D9-D444-454D-8D57-0323863D857C}" dt="2024-03-04T14:53:18.411" v="439" actId="20577"/>
          <ac:spMkLst>
            <pc:docMk/>
            <pc:sldMk cId="591634530" sldId="370"/>
            <ac:spMk id="5" creationId="{D59FA93C-9844-40DA-8B4F-901EEAE8F926}"/>
          </ac:spMkLst>
        </pc:spChg>
        <pc:picChg chg="del">
          <ac:chgData name="Maria Carmen Martorell Martínez" userId="5be05cb3-6e42-4625-ae4f-1c2eea917171" providerId="ADAL" clId="{7E56A6D9-D444-454D-8D57-0323863D857C}" dt="2024-03-04T14:50:44.279" v="217" actId="478"/>
          <ac:picMkLst>
            <pc:docMk/>
            <pc:sldMk cId="591634530" sldId="370"/>
            <ac:picMk id="3" creationId="{2B1D2FA1-B9D9-48BB-B32A-82B0CEF3C94A}"/>
          </ac:picMkLst>
        </pc:picChg>
      </pc:sldChg>
      <pc:sldChg chg="add del">
        <pc:chgData name="Maria Carmen Martorell Martínez" userId="5be05cb3-6e42-4625-ae4f-1c2eea917171" providerId="ADAL" clId="{7E56A6D9-D444-454D-8D57-0323863D857C}" dt="2024-03-04T12:42:32.576" v="1"/>
        <pc:sldMkLst>
          <pc:docMk/>
          <pc:sldMk cId="1642557479" sldId="370"/>
        </pc:sldMkLst>
      </pc:sldChg>
      <pc:sldChg chg="addSp delSp modSp add del addCm delCm">
        <pc:chgData name="Maria Carmen Martorell Martínez" userId="5be05cb3-6e42-4625-ae4f-1c2eea917171" providerId="ADAL" clId="{7E56A6D9-D444-454D-8D57-0323863D857C}" dt="2024-03-04T14:40:30.052" v="112" actId="2696"/>
        <pc:sldMkLst>
          <pc:docMk/>
          <pc:sldMk cId="2069535613" sldId="370"/>
        </pc:sldMkLst>
        <pc:spChg chg="mod">
          <ac:chgData name="Maria Carmen Martorell Martínez" userId="5be05cb3-6e42-4625-ae4f-1c2eea917171" providerId="ADAL" clId="{7E56A6D9-D444-454D-8D57-0323863D857C}" dt="2024-03-04T14:40:08.294" v="111" actId="1076"/>
          <ac:spMkLst>
            <pc:docMk/>
            <pc:sldMk cId="2069535613" sldId="370"/>
            <ac:spMk id="2" creationId="{00000000-0000-0000-0000-000000000000}"/>
          </ac:spMkLst>
        </pc:spChg>
        <pc:spChg chg="add mod">
          <ac:chgData name="Maria Carmen Martorell Martínez" userId="5be05cb3-6e42-4625-ae4f-1c2eea917171" providerId="ADAL" clId="{7E56A6D9-D444-454D-8D57-0323863D857C}" dt="2024-03-04T12:59:55.564" v="96" actId="6549"/>
          <ac:spMkLst>
            <pc:docMk/>
            <pc:sldMk cId="2069535613" sldId="370"/>
            <ac:spMk id="4" creationId="{306B6C39-8A17-4489-8B02-3FC806BB5DAB}"/>
          </ac:spMkLst>
        </pc:spChg>
        <pc:spChg chg="add mod">
          <ac:chgData name="Maria Carmen Martorell Martínez" userId="5be05cb3-6e42-4625-ae4f-1c2eea917171" providerId="ADAL" clId="{7E56A6D9-D444-454D-8D57-0323863D857C}" dt="2024-03-04T12:59:59.074" v="97" actId="1076"/>
          <ac:spMkLst>
            <pc:docMk/>
            <pc:sldMk cId="2069535613" sldId="370"/>
            <ac:spMk id="5" creationId="{32C4D1C7-3DAB-4090-8913-218ED4BF1238}"/>
          </ac:spMkLst>
        </pc:spChg>
        <pc:spChg chg="add mod">
          <ac:chgData name="Maria Carmen Martorell Martínez" userId="5be05cb3-6e42-4625-ae4f-1c2eea917171" providerId="ADAL" clId="{7E56A6D9-D444-454D-8D57-0323863D857C}" dt="2024-03-04T14:31:56.596" v="108"/>
          <ac:spMkLst>
            <pc:docMk/>
            <pc:sldMk cId="2069535613" sldId="370"/>
            <ac:spMk id="12" creationId="{2014595B-9508-4961-A357-F1E26F12C2DC}"/>
          </ac:spMkLst>
        </pc:spChg>
        <pc:picChg chg="del">
          <ac:chgData name="Maria Carmen Martorell Martínez" userId="5be05cb3-6e42-4625-ae4f-1c2eea917171" providerId="ADAL" clId="{7E56A6D9-D444-454D-8D57-0323863D857C}" dt="2024-03-04T12:42:38.625" v="3" actId="478"/>
          <ac:picMkLst>
            <pc:docMk/>
            <pc:sldMk cId="2069535613" sldId="370"/>
            <ac:picMk id="3" creationId="{2B1D2FA1-B9D9-48BB-B32A-82B0CEF3C94A}"/>
          </ac:picMkLst>
        </pc:picChg>
        <pc:picChg chg="add del mod">
          <ac:chgData name="Maria Carmen Martorell Martínez" userId="5be05cb3-6e42-4625-ae4f-1c2eea917171" providerId="ADAL" clId="{7E56A6D9-D444-454D-8D57-0323863D857C}" dt="2024-03-04T13:20:54.322" v="98" actId="478"/>
          <ac:picMkLst>
            <pc:docMk/>
            <pc:sldMk cId="2069535613" sldId="370"/>
            <ac:picMk id="8" creationId="{B3948C3A-AED4-4F21-9311-93B9B4ECEFF4}"/>
          </ac:picMkLst>
        </pc:picChg>
        <pc:picChg chg="add del mod">
          <ac:chgData name="Maria Carmen Martorell Martínez" userId="5be05cb3-6e42-4625-ae4f-1c2eea917171" providerId="ADAL" clId="{7E56A6D9-D444-454D-8D57-0323863D857C}" dt="2024-03-04T14:31:39.364" v="104" actId="478"/>
          <ac:picMkLst>
            <pc:docMk/>
            <pc:sldMk cId="2069535613" sldId="370"/>
            <ac:picMk id="11" creationId="{6F83EBDB-F5A9-4854-8F20-3D3A9FD1B7BF}"/>
          </ac:picMkLst>
        </pc:picChg>
      </pc:sldChg>
      <pc:sldChg chg="addSp delSp modSp add del">
        <pc:chgData name="Maria Carmen Martorell Martínez" userId="5be05cb3-6e42-4625-ae4f-1c2eea917171" providerId="ADAL" clId="{7E56A6D9-D444-454D-8D57-0323863D857C}" dt="2024-03-04T14:50:39.276" v="215" actId="2696"/>
        <pc:sldMkLst>
          <pc:docMk/>
          <pc:sldMk cId="2511843623" sldId="370"/>
        </pc:sldMkLst>
        <pc:spChg chg="add mod">
          <ac:chgData name="Maria Carmen Martorell Martínez" userId="5be05cb3-6e42-4625-ae4f-1c2eea917171" providerId="ADAL" clId="{7E56A6D9-D444-454D-8D57-0323863D857C}" dt="2024-03-04T14:50:25.938" v="214" actId="6549"/>
          <ac:spMkLst>
            <pc:docMk/>
            <pc:sldMk cId="2511843623" sldId="370"/>
            <ac:spMk id="4" creationId="{7538711D-4A42-4DD1-B8A1-3CFA565879DF}"/>
          </ac:spMkLst>
        </pc:spChg>
        <pc:picChg chg="del">
          <ac:chgData name="Maria Carmen Martorell Martínez" userId="5be05cb3-6e42-4625-ae4f-1c2eea917171" providerId="ADAL" clId="{7E56A6D9-D444-454D-8D57-0323863D857C}" dt="2024-03-04T14:40:36.032" v="114" actId="478"/>
          <ac:picMkLst>
            <pc:docMk/>
            <pc:sldMk cId="2511843623" sldId="370"/>
            <ac:picMk id="3" creationId="{2B1D2FA1-B9D9-48BB-B32A-82B0CEF3C94A}"/>
          </ac:picMkLst>
        </pc:picChg>
      </pc:sldChg>
    </pc:docChg>
  </pc:docChgLst>
  <pc:docChgLst>
    <pc:chgData name="Maria Carmen Martorell Martínez" userId="5be05cb3-6e42-4625-ae4f-1c2eea917171" providerId="ADAL" clId="{644D05A4-1E3E-4670-A24E-114DEFA9CCAD}"/>
    <pc:docChg chg="undo custSel addSld delSld modSld">
      <pc:chgData name="Maria Carmen Martorell Martínez" userId="5be05cb3-6e42-4625-ae4f-1c2eea917171" providerId="ADAL" clId="{644D05A4-1E3E-4670-A24E-114DEFA9CCAD}" dt="2024-03-04T12:19:55.635" v="1039"/>
      <pc:docMkLst>
        <pc:docMk/>
      </pc:docMkLst>
      <pc:sldChg chg="modSp setBg">
        <pc:chgData name="Maria Carmen Martorell Martínez" userId="5be05cb3-6e42-4625-ae4f-1c2eea917171" providerId="ADAL" clId="{644D05A4-1E3E-4670-A24E-114DEFA9CCAD}" dt="2024-03-04T12:19:55.635" v="1039"/>
        <pc:sldMkLst>
          <pc:docMk/>
          <pc:sldMk cId="3459278535" sldId="257"/>
        </pc:sldMkLst>
        <pc:spChg chg="mod">
          <ac:chgData name="Maria Carmen Martorell Martínez" userId="5be05cb3-6e42-4625-ae4f-1c2eea917171" providerId="ADAL" clId="{644D05A4-1E3E-4670-A24E-114DEFA9CCAD}" dt="2024-03-04T10:46:23.008" v="110" actId="20577"/>
          <ac:spMkLst>
            <pc:docMk/>
            <pc:sldMk cId="3459278535" sldId="257"/>
            <ac:spMk id="3" creationId="{00000000-0000-0000-0000-000000000000}"/>
          </ac:spMkLst>
        </pc:spChg>
      </pc:sldChg>
      <pc:sldChg chg="del">
        <pc:chgData name="Maria Carmen Martorell Martínez" userId="5be05cb3-6e42-4625-ae4f-1c2eea917171" providerId="ADAL" clId="{644D05A4-1E3E-4670-A24E-114DEFA9CCAD}" dt="2024-03-04T10:46:46.633" v="111" actId="2696"/>
        <pc:sldMkLst>
          <pc:docMk/>
          <pc:sldMk cId="0" sldId="294"/>
        </pc:sldMkLst>
      </pc:sldChg>
      <pc:sldChg chg="del">
        <pc:chgData name="Maria Carmen Martorell Martínez" userId="5be05cb3-6e42-4625-ae4f-1c2eea917171" providerId="ADAL" clId="{644D05A4-1E3E-4670-A24E-114DEFA9CCAD}" dt="2024-03-04T10:46:48.241" v="113" actId="2696"/>
        <pc:sldMkLst>
          <pc:docMk/>
          <pc:sldMk cId="4164171774" sldId="296"/>
        </pc:sldMkLst>
      </pc:sldChg>
      <pc:sldChg chg="del">
        <pc:chgData name="Maria Carmen Martorell Martínez" userId="5be05cb3-6e42-4625-ae4f-1c2eea917171" providerId="ADAL" clId="{644D05A4-1E3E-4670-A24E-114DEFA9CCAD}" dt="2024-03-04T10:46:48.494" v="114" actId="2696"/>
        <pc:sldMkLst>
          <pc:docMk/>
          <pc:sldMk cId="1213048817" sldId="297"/>
        </pc:sldMkLst>
      </pc:sldChg>
      <pc:sldChg chg="del">
        <pc:chgData name="Maria Carmen Martorell Martínez" userId="5be05cb3-6e42-4625-ae4f-1c2eea917171" providerId="ADAL" clId="{644D05A4-1E3E-4670-A24E-114DEFA9CCAD}" dt="2024-03-04T10:46:48.730" v="115" actId="2696"/>
        <pc:sldMkLst>
          <pc:docMk/>
          <pc:sldMk cId="3957833034" sldId="298"/>
        </pc:sldMkLst>
      </pc:sldChg>
      <pc:sldChg chg="del">
        <pc:chgData name="Maria Carmen Martorell Martínez" userId="5be05cb3-6e42-4625-ae4f-1c2eea917171" providerId="ADAL" clId="{644D05A4-1E3E-4670-A24E-114DEFA9CCAD}" dt="2024-03-04T10:46:50.167" v="122" actId="2696"/>
        <pc:sldMkLst>
          <pc:docMk/>
          <pc:sldMk cId="2556417779" sldId="299"/>
        </pc:sldMkLst>
      </pc:sldChg>
      <pc:sldChg chg="del">
        <pc:chgData name="Maria Carmen Martorell Martínez" userId="5be05cb3-6e42-4625-ae4f-1c2eea917171" providerId="ADAL" clId="{644D05A4-1E3E-4670-A24E-114DEFA9CCAD}" dt="2024-03-04T10:46:49.145" v="117" actId="2696"/>
        <pc:sldMkLst>
          <pc:docMk/>
          <pc:sldMk cId="1514439030" sldId="300"/>
        </pc:sldMkLst>
      </pc:sldChg>
      <pc:sldChg chg="del">
        <pc:chgData name="Maria Carmen Martorell Martínez" userId="5be05cb3-6e42-4625-ae4f-1c2eea917171" providerId="ADAL" clId="{644D05A4-1E3E-4670-A24E-114DEFA9CCAD}" dt="2024-03-04T10:46:48.940" v="116" actId="2696"/>
        <pc:sldMkLst>
          <pc:docMk/>
          <pc:sldMk cId="3457093107" sldId="301"/>
        </pc:sldMkLst>
      </pc:sldChg>
      <pc:sldChg chg="del">
        <pc:chgData name="Maria Carmen Martorell Martínez" userId="5be05cb3-6e42-4625-ae4f-1c2eea917171" providerId="ADAL" clId="{644D05A4-1E3E-4670-A24E-114DEFA9CCAD}" dt="2024-03-04T10:46:50.973" v="125" actId="2696"/>
        <pc:sldMkLst>
          <pc:docMk/>
          <pc:sldMk cId="2868246065" sldId="302"/>
        </pc:sldMkLst>
      </pc:sldChg>
      <pc:sldChg chg="del">
        <pc:chgData name="Maria Carmen Martorell Martínez" userId="5be05cb3-6e42-4625-ae4f-1c2eea917171" providerId="ADAL" clId="{644D05A4-1E3E-4670-A24E-114DEFA9CCAD}" dt="2024-03-04T10:46:51.665" v="126" actId="2696"/>
        <pc:sldMkLst>
          <pc:docMk/>
          <pc:sldMk cId="2718653300" sldId="303"/>
        </pc:sldMkLst>
      </pc:sldChg>
      <pc:sldChg chg="del">
        <pc:chgData name="Maria Carmen Martorell Martínez" userId="5be05cb3-6e42-4625-ae4f-1c2eea917171" providerId="ADAL" clId="{644D05A4-1E3E-4670-A24E-114DEFA9CCAD}" dt="2024-03-04T10:46:52.484" v="128" actId="2696"/>
        <pc:sldMkLst>
          <pc:docMk/>
          <pc:sldMk cId="848164150" sldId="304"/>
        </pc:sldMkLst>
      </pc:sldChg>
      <pc:sldChg chg="del">
        <pc:chgData name="Maria Carmen Martorell Martínez" userId="5be05cb3-6e42-4625-ae4f-1c2eea917171" providerId="ADAL" clId="{644D05A4-1E3E-4670-A24E-114DEFA9CCAD}" dt="2024-03-04T10:46:52.153" v="127" actId="2696"/>
        <pc:sldMkLst>
          <pc:docMk/>
          <pc:sldMk cId="4187180585" sldId="307"/>
        </pc:sldMkLst>
      </pc:sldChg>
      <pc:sldChg chg="del">
        <pc:chgData name="Maria Carmen Martorell Martínez" userId="5be05cb3-6e42-4625-ae4f-1c2eea917171" providerId="ADAL" clId="{644D05A4-1E3E-4670-A24E-114DEFA9CCAD}" dt="2024-03-04T10:46:53.007" v="129" actId="2696"/>
        <pc:sldMkLst>
          <pc:docMk/>
          <pc:sldMk cId="3700748942" sldId="308"/>
        </pc:sldMkLst>
      </pc:sldChg>
      <pc:sldChg chg="del">
        <pc:chgData name="Maria Carmen Martorell Martínez" userId="5be05cb3-6e42-4625-ae4f-1c2eea917171" providerId="ADAL" clId="{644D05A4-1E3E-4670-A24E-114DEFA9CCAD}" dt="2024-03-04T10:46:53.448" v="130" actId="2696"/>
        <pc:sldMkLst>
          <pc:docMk/>
          <pc:sldMk cId="2166254395" sldId="309"/>
        </pc:sldMkLst>
      </pc:sldChg>
      <pc:sldChg chg="del">
        <pc:chgData name="Maria Carmen Martorell Martínez" userId="5be05cb3-6e42-4625-ae4f-1c2eea917171" providerId="ADAL" clId="{644D05A4-1E3E-4670-A24E-114DEFA9CCAD}" dt="2024-03-04T10:46:53.905" v="131" actId="2696"/>
        <pc:sldMkLst>
          <pc:docMk/>
          <pc:sldMk cId="1185472723" sldId="310"/>
        </pc:sldMkLst>
      </pc:sldChg>
      <pc:sldChg chg="del">
        <pc:chgData name="Maria Carmen Martorell Martínez" userId="5be05cb3-6e42-4625-ae4f-1c2eea917171" providerId="ADAL" clId="{644D05A4-1E3E-4670-A24E-114DEFA9CCAD}" dt="2024-03-04T10:46:54.848" v="132" actId="2696"/>
        <pc:sldMkLst>
          <pc:docMk/>
          <pc:sldMk cId="4168892001" sldId="311"/>
        </pc:sldMkLst>
      </pc:sldChg>
      <pc:sldChg chg="del">
        <pc:chgData name="Maria Carmen Martorell Martínez" userId="5be05cb3-6e42-4625-ae4f-1c2eea917171" providerId="ADAL" clId="{644D05A4-1E3E-4670-A24E-114DEFA9CCAD}" dt="2024-03-04T10:46:55.105" v="133" actId="2696"/>
        <pc:sldMkLst>
          <pc:docMk/>
          <pc:sldMk cId="4019948047" sldId="314"/>
        </pc:sldMkLst>
      </pc:sldChg>
      <pc:sldChg chg="del">
        <pc:chgData name="Maria Carmen Martorell Martínez" userId="5be05cb3-6e42-4625-ae4f-1c2eea917171" providerId="ADAL" clId="{644D05A4-1E3E-4670-A24E-114DEFA9CCAD}" dt="2024-03-04T10:45:51.743" v="0" actId="2696"/>
        <pc:sldMkLst>
          <pc:docMk/>
          <pc:sldMk cId="1906668633" sldId="315"/>
        </pc:sldMkLst>
      </pc:sldChg>
      <pc:sldChg chg="del">
        <pc:chgData name="Maria Carmen Martorell Martínez" userId="5be05cb3-6e42-4625-ae4f-1c2eea917171" providerId="ADAL" clId="{644D05A4-1E3E-4670-A24E-114DEFA9CCAD}" dt="2024-03-04T10:46:50.561" v="124" actId="2696"/>
        <pc:sldMkLst>
          <pc:docMk/>
          <pc:sldMk cId="3425133178" sldId="316"/>
        </pc:sldMkLst>
      </pc:sldChg>
      <pc:sldChg chg="del">
        <pc:chgData name="Maria Carmen Martorell Martínez" userId="5be05cb3-6e42-4625-ae4f-1c2eea917171" providerId="ADAL" clId="{644D05A4-1E3E-4670-A24E-114DEFA9CCAD}" dt="2024-03-04T10:46:49.979" v="121" actId="2696"/>
        <pc:sldMkLst>
          <pc:docMk/>
          <pc:sldMk cId="2179748146" sldId="317"/>
        </pc:sldMkLst>
      </pc:sldChg>
      <pc:sldChg chg="del">
        <pc:chgData name="Maria Carmen Martorell Martínez" userId="5be05cb3-6e42-4625-ae4f-1c2eea917171" providerId="ADAL" clId="{644D05A4-1E3E-4670-A24E-114DEFA9CCAD}" dt="2024-03-04T10:46:50.356" v="123" actId="2696"/>
        <pc:sldMkLst>
          <pc:docMk/>
          <pc:sldMk cId="514752468" sldId="318"/>
        </pc:sldMkLst>
      </pc:sldChg>
      <pc:sldChg chg="del">
        <pc:chgData name="Maria Carmen Martorell Martínez" userId="5be05cb3-6e42-4625-ae4f-1c2eea917171" providerId="ADAL" clId="{644D05A4-1E3E-4670-A24E-114DEFA9CCAD}" dt="2024-03-04T10:46:49.364" v="118" actId="2696"/>
        <pc:sldMkLst>
          <pc:docMk/>
          <pc:sldMk cId="3969348874" sldId="320"/>
        </pc:sldMkLst>
      </pc:sldChg>
      <pc:sldChg chg="del">
        <pc:chgData name="Maria Carmen Martorell Martínez" userId="5be05cb3-6e42-4625-ae4f-1c2eea917171" providerId="ADAL" clId="{644D05A4-1E3E-4670-A24E-114DEFA9CCAD}" dt="2024-03-04T10:46:55.648" v="135" actId="2696"/>
        <pc:sldMkLst>
          <pc:docMk/>
          <pc:sldMk cId="1788538978" sldId="321"/>
        </pc:sldMkLst>
      </pc:sldChg>
      <pc:sldChg chg="del">
        <pc:chgData name="Maria Carmen Martorell Martínez" userId="5be05cb3-6e42-4625-ae4f-1c2eea917171" providerId="ADAL" clId="{644D05A4-1E3E-4670-A24E-114DEFA9CCAD}" dt="2024-03-04T10:46:47.911" v="112" actId="2696"/>
        <pc:sldMkLst>
          <pc:docMk/>
          <pc:sldMk cId="1913015111" sldId="322"/>
        </pc:sldMkLst>
      </pc:sldChg>
      <pc:sldChg chg="del">
        <pc:chgData name="Maria Carmen Martorell Martínez" userId="5be05cb3-6e42-4625-ae4f-1c2eea917171" providerId="ADAL" clId="{644D05A4-1E3E-4670-A24E-114DEFA9CCAD}" dt="2024-03-04T10:46:55.341" v="134" actId="2696"/>
        <pc:sldMkLst>
          <pc:docMk/>
          <pc:sldMk cId="2270621725" sldId="324"/>
        </pc:sldMkLst>
      </pc:sldChg>
      <pc:sldChg chg="del">
        <pc:chgData name="Maria Carmen Martorell Martínez" userId="5be05cb3-6e42-4625-ae4f-1c2eea917171" providerId="ADAL" clId="{644D05A4-1E3E-4670-A24E-114DEFA9CCAD}" dt="2024-03-04T10:46:49.774" v="120" actId="2696"/>
        <pc:sldMkLst>
          <pc:docMk/>
          <pc:sldMk cId="3334499672" sldId="325"/>
        </pc:sldMkLst>
      </pc:sldChg>
      <pc:sldChg chg="del">
        <pc:chgData name="Maria Carmen Martorell Martínez" userId="5be05cb3-6e42-4625-ae4f-1c2eea917171" providerId="ADAL" clId="{644D05A4-1E3E-4670-A24E-114DEFA9CCAD}" dt="2024-03-04T10:46:49.600" v="119" actId="2696"/>
        <pc:sldMkLst>
          <pc:docMk/>
          <pc:sldMk cId="1136192812" sldId="326"/>
        </pc:sldMkLst>
      </pc:sldChg>
      <pc:sldChg chg="addSp delSp modSp setBg">
        <pc:chgData name="Maria Carmen Martorell Martínez" userId="5be05cb3-6e42-4625-ae4f-1c2eea917171" providerId="ADAL" clId="{644D05A4-1E3E-4670-A24E-114DEFA9CCAD}" dt="2024-03-04T12:19:25.599" v="1037" actId="1076"/>
        <pc:sldMkLst>
          <pc:docMk/>
          <pc:sldMk cId="2219234550" sldId="328"/>
        </pc:sldMkLst>
        <pc:spChg chg="mod">
          <ac:chgData name="Maria Carmen Martorell Martínez" userId="5be05cb3-6e42-4625-ae4f-1c2eea917171" providerId="ADAL" clId="{644D05A4-1E3E-4670-A24E-114DEFA9CCAD}" dt="2024-03-04T12:19:25.599" v="1037" actId="1076"/>
          <ac:spMkLst>
            <pc:docMk/>
            <pc:sldMk cId="2219234550" sldId="328"/>
            <ac:spMk id="2" creationId="{00000000-0000-0000-0000-000000000000}"/>
          </ac:spMkLst>
        </pc:spChg>
        <pc:spChg chg="del mod">
          <ac:chgData name="Maria Carmen Martorell Martínez" userId="5be05cb3-6e42-4625-ae4f-1c2eea917171" providerId="ADAL" clId="{644D05A4-1E3E-4670-A24E-114DEFA9CCAD}" dt="2024-03-04T10:48:21.925" v="151" actId="478"/>
          <ac:spMkLst>
            <pc:docMk/>
            <pc:sldMk cId="2219234550" sldId="328"/>
            <ac:spMk id="4" creationId="{00000000-0000-0000-0000-000000000000}"/>
          </ac:spMkLst>
        </pc:spChg>
        <pc:picChg chg="add mod">
          <ac:chgData name="Maria Carmen Martorell Martínez" userId="5be05cb3-6e42-4625-ae4f-1c2eea917171" providerId="ADAL" clId="{644D05A4-1E3E-4670-A24E-114DEFA9CCAD}" dt="2024-03-04T11:53:00.700" v="439" actId="207"/>
          <ac:picMkLst>
            <pc:docMk/>
            <pc:sldMk cId="2219234550" sldId="328"/>
            <ac:picMk id="3" creationId="{8FFCFC5F-FA77-4289-8314-F3467EB65F35}"/>
          </ac:picMkLst>
        </pc:picChg>
      </pc:sldChg>
      <pc:sldChg chg="addSp delSp modSp add setBg">
        <pc:chgData name="Maria Carmen Martorell Martínez" userId="5be05cb3-6e42-4625-ae4f-1c2eea917171" providerId="ADAL" clId="{644D05A4-1E3E-4670-A24E-114DEFA9CCAD}" dt="2024-03-04T11:56:58.509" v="700" actId="207"/>
        <pc:sldMkLst>
          <pc:docMk/>
          <pc:sldMk cId="4235106817" sldId="329"/>
        </pc:sldMkLst>
        <pc:spChg chg="mod">
          <ac:chgData name="Maria Carmen Martorell Martínez" userId="5be05cb3-6e42-4625-ae4f-1c2eea917171" providerId="ADAL" clId="{644D05A4-1E3E-4670-A24E-114DEFA9CCAD}" dt="2024-03-04T11:56:58.509" v="700" actId="207"/>
          <ac:spMkLst>
            <pc:docMk/>
            <pc:sldMk cId="4235106817" sldId="329"/>
            <ac:spMk id="2" creationId="{00000000-0000-0000-0000-000000000000}"/>
          </ac:spMkLst>
        </pc:spChg>
        <pc:picChg chg="del">
          <ac:chgData name="Maria Carmen Martorell Martínez" userId="5be05cb3-6e42-4625-ae4f-1c2eea917171" providerId="ADAL" clId="{644D05A4-1E3E-4670-A24E-114DEFA9CCAD}" dt="2024-03-04T10:48:41.939" v="156" actId="478"/>
          <ac:picMkLst>
            <pc:docMk/>
            <pc:sldMk cId="4235106817" sldId="329"/>
            <ac:picMk id="3" creationId="{8FFCFC5F-FA77-4289-8314-F3467EB65F35}"/>
          </ac:picMkLst>
        </pc:picChg>
        <pc:picChg chg="add mod">
          <ac:chgData name="Maria Carmen Martorell Martínez" userId="5be05cb3-6e42-4625-ae4f-1c2eea917171" providerId="ADAL" clId="{644D05A4-1E3E-4670-A24E-114DEFA9CCAD}" dt="2024-03-04T11:51:38.019" v="425" actId="1440"/>
          <ac:picMkLst>
            <pc:docMk/>
            <pc:sldMk cId="4235106817" sldId="329"/>
            <ac:picMk id="4" creationId="{382CB293-B9D6-4418-BBD5-6EA007BA8A0A}"/>
          </ac:picMkLst>
        </pc:picChg>
      </pc:sldChg>
      <pc:sldChg chg="add del">
        <pc:chgData name="Maria Carmen Martorell Martínez" userId="5be05cb3-6e42-4625-ae4f-1c2eea917171" providerId="ADAL" clId="{644D05A4-1E3E-4670-A24E-114DEFA9CCAD}" dt="2024-03-04T10:50:14.842" v="162" actId="2696"/>
        <pc:sldMkLst>
          <pc:docMk/>
          <pc:sldMk cId="984541035" sldId="330"/>
        </pc:sldMkLst>
      </pc:sldChg>
      <pc:sldChg chg="addSp delSp modSp add setBg">
        <pc:chgData name="Maria Carmen Martorell Martínez" userId="5be05cb3-6e42-4625-ae4f-1c2eea917171" providerId="ADAL" clId="{644D05A4-1E3E-4670-A24E-114DEFA9CCAD}" dt="2024-03-04T11:56:40.957" v="664" actId="207"/>
        <pc:sldMkLst>
          <pc:docMk/>
          <pc:sldMk cId="2591611180" sldId="330"/>
        </pc:sldMkLst>
        <pc:spChg chg="mod">
          <ac:chgData name="Maria Carmen Martorell Martínez" userId="5be05cb3-6e42-4625-ae4f-1c2eea917171" providerId="ADAL" clId="{644D05A4-1E3E-4670-A24E-114DEFA9CCAD}" dt="2024-03-04T11:56:40.957" v="664" actId="207"/>
          <ac:spMkLst>
            <pc:docMk/>
            <pc:sldMk cId="2591611180" sldId="330"/>
            <ac:spMk id="2" creationId="{00000000-0000-0000-0000-000000000000}"/>
          </ac:spMkLst>
        </pc:spChg>
        <pc:picChg chg="add mod">
          <ac:chgData name="Maria Carmen Martorell Martínez" userId="5be05cb3-6e42-4625-ae4f-1c2eea917171" providerId="ADAL" clId="{644D05A4-1E3E-4670-A24E-114DEFA9CCAD}" dt="2024-03-04T11:51:33.730" v="424" actId="1440"/>
          <ac:picMkLst>
            <pc:docMk/>
            <pc:sldMk cId="2591611180" sldId="330"/>
            <ac:picMk id="3" creationId="{F3FC4F40-9C10-4234-90EC-9CE437039E05}"/>
          </ac:picMkLst>
        </pc:picChg>
        <pc:picChg chg="del">
          <ac:chgData name="Maria Carmen Martorell Martínez" userId="5be05cb3-6e42-4625-ae4f-1c2eea917171" providerId="ADAL" clId="{644D05A4-1E3E-4670-A24E-114DEFA9CCAD}" dt="2024-03-04T10:50:26.821" v="166" actId="478"/>
          <ac:picMkLst>
            <pc:docMk/>
            <pc:sldMk cId="2591611180" sldId="330"/>
            <ac:picMk id="4" creationId="{382CB293-B9D6-4418-BBD5-6EA007BA8A0A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1:57:13.377" v="701" actId="207"/>
        <pc:sldMkLst>
          <pc:docMk/>
          <pc:sldMk cId="1652054127" sldId="331"/>
        </pc:sldMkLst>
        <pc:spChg chg="mod">
          <ac:chgData name="Maria Carmen Martorell Martínez" userId="5be05cb3-6e42-4625-ae4f-1c2eea917171" providerId="ADAL" clId="{644D05A4-1E3E-4670-A24E-114DEFA9CCAD}" dt="2024-03-04T11:57:13.377" v="701" actId="207"/>
          <ac:spMkLst>
            <pc:docMk/>
            <pc:sldMk cId="1652054127" sldId="331"/>
            <ac:spMk id="2" creationId="{00000000-0000-0000-0000-000000000000}"/>
          </ac:spMkLst>
        </pc:spChg>
        <pc:picChg chg="del">
          <ac:chgData name="Maria Carmen Martorell Martínez" userId="5be05cb3-6e42-4625-ae4f-1c2eea917171" providerId="ADAL" clId="{644D05A4-1E3E-4670-A24E-114DEFA9CCAD}" dt="2024-03-04T10:50:55.286" v="170" actId="478"/>
          <ac:picMkLst>
            <pc:docMk/>
            <pc:sldMk cId="1652054127" sldId="331"/>
            <ac:picMk id="3" creationId="{F3FC4F40-9C10-4234-90EC-9CE437039E05}"/>
          </ac:picMkLst>
        </pc:picChg>
        <pc:picChg chg="add del">
          <ac:chgData name="Maria Carmen Martorell Martínez" userId="5be05cb3-6e42-4625-ae4f-1c2eea917171" providerId="ADAL" clId="{644D05A4-1E3E-4670-A24E-114DEFA9CCAD}" dt="2024-03-04T10:51:19.703" v="172" actId="478"/>
          <ac:picMkLst>
            <pc:docMk/>
            <pc:sldMk cId="1652054127" sldId="331"/>
            <ac:picMk id="4" creationId="{2EFBF95B-840E-4550-91E7-E1ED958A6994}"/>
          </ac:picMkLst>
        </pc:picChg>
        <pc:picChg chg="add mod">
          <ac:chgData name="Maria Carmen Martorell Martínez" userId="5be05cb3-6e42-4625-ae4f-1c2eea917171" providerId="ADAL" clId="{644D05A4-1E3E-4670-A24E-114DEFA9CCAD}" dt="2024-03-04T11:51:29.464" v="423" actId="1440"/>
          <ac:picMkLst>
            <pc:docMk/>
            <pc:sldMk cId="1652054127" sldId="331"/>
            <ac:picMk id="5" creationId="{407612F4-C2D6-4D86-B209-4F4ED2A2FDA2}"/>
          </ac:picMkLst>
        </pc:picChg>
      </pc:sldChg>
      <pc:sldChg chg="addSp delSp modSp add setBg">
        <pc:chgData name="Maria Carmen Martorell Martínez" userId="5be05cb3-6e42-4625-ae4f-1c2eea917171" providerId="ADAL" clId="{644D05A4-1E3E-4670-A24E-114DEFA9CCAD}" dt="2024-03-04T11:58:46.192" v="704" actId="207"/>
        <pc:sldMkLst>
          <pc:docMk/>
          <pc:sldMk cId="2787475235" sldId="332"/>
        </pc:sldMkLst>
        <pc:spChg chg="mod">
          <ac:chgData name="Maria Carmen Martorell Martínez" userId="5be05cb3-6e42-4625-ae4f-1c2eea917171" providerId="ADAL" clId="{644D05A4-1E3E-4670-A24E-114DEFA9CCAD}" dt="2024-03-04T11:58:46.192" v="704" actId="207"/>
          <ac:spMkLst>
            <pc:docMk/>
            <pc:sldMk cId="2787475235" sldId="332"/>
            <ac:spMk id="2" creationId="{00000000-0000-0000-0000-000000000000}"/>
          </ac:spMkLst>
        </pc:spChg>
        <pc:picChg chg="add mod">
          <ac:chgData name="Maria Carmen Martorell Martínez" userId="5be05cb3-6e42-4625-ae4f-1c2eea917171" providerId="ADAL" clId="{644D05A4-1E3E-4670-A24E-114DEFA9CCAD}" dt="2024-03-04T11:51:25.345" v="422" actId="1440"/>
          <ac:picMkLst>
            <pc:docMk/>
            <pc:sldMk cId="2787475235" sldId="332"/>
            <ac:picMk id="3" creationId="{0CD8BA72-DCDB-4328-8B3D-35F9ACB57686}"/>
          </ac:picMkLst>
        </pc:picChg>
        <pc:picChg chg="del">
          <ac:chgData name="Maria Carmen Martorell Martínez" userId="5be05cb3-6e42-4625-ae4f-1c2eea917171" providerId="ADAL" clId="{644D05A4-1E3E-4670-A24E-114DEFA9CCAD}" dt="2024-03-04T10:51:57.348" v="179" actId="478"/>
          <ac:picMkLst>
            <pc:docMk/>
            <pc:sldMk cId="2787475235" sldId="332"/>
            <ac:picMk id="5" creationId="{407612F4-C2D6-4D86-B209-4F4ED2A2FDA2}"/>
          </ac:picMkLst>
        </pc:picChg>
      </pc:sldChg>
      <pc:sldChg chg="add del">
        <pc:chgData name="Maria Carmen Martorell Martínez" userId="5be05cb3-6e42-4625-ae4f-1c2eea917171" providerId="ADAL" clId="{644D05A4-1E3E-4670-A24E-114DEFA9CCAD}" dt="2024-03-04T10:51:51.808" v="177" actId="2696"/>
        <pc:sldMkLst>
          <pc:docMk/>
          <pc:sldMk cId="2880829550" sldId="332"/>
        </pc:sldMkLst>
      </pc:sldChg>
      <pc:sldChg chg="addSp delSp modSp add">
        <pc:chgData name="Maria Carmen Martorell Martínez" userId="5be05cb3-6e42-4625-ae4f-1c2eea917171" providerId="ADAL" clId="{644D05A4-1E3E-4670-A24E-114DEFA9CCAD}" dt="2024-03-04T11:58:54.288" v="705" actId="207"/>
        <pc:sldMkLst>
          <pc:docMk/>
          <pc:sldMk cId="2399665590" sldId="333"/>
        </pc:sldMkLst>
        <pc:spChg chg="mod">
          <ac:chgData name="Maria Carmen Martorell Martínez" userId="5be05cb3-6e42-4625-ae4f-1c2eea917171" providerId="ADAL" clId="{644D05A4-1E3E-4670-A24E-114DEFA9CCAD}" dt="2024-03-04T11:58:54.288" v="705" actId="207"/>
          <ac:spMkLst>
            <pc:docMk/>
            <pc:sldMk cId="2399665590" sldId="333"/>
            <ac:spMk id="2" creationId="{00000000-0000-0000-0000-000000000000}"/>
          </ac:spMkLst>
        </pc:spChg>
        <pc:picChg chg="del">
          <ac:chgData name="Maria Carmen Martorell Martínez" userId="5be05cb3-6e42-4625-ae4f-1c2eea917171" providerId="ADAL" clId="{644D05A4-1E3E-4670-A24E-114DEFA9CCAD}" dt="2024-03-04T10:52:35.338" v="184" actId="478"/>
          <ac:picMkLst>
            <pc:docMk/>
            <pc:sldMk cId="2399665590" sldId="333"/>
            <ac:picMk id="3" creationId="{0CD8BA72-DCDB-4328-8B3D-35F9ACB57686}"/>
          </ac:picMkLst>
        </pc:picChg>
        <pc:picChg chg="add mod">
          <ac:chgData name="Maria Carmen Martorell Martínez" userId="5be05cb3-6e42-4625-ae4f-1c2eea917171" providerId="ADAL" clId="{644D05A4-1E3E-4670-A24E-114DEFA9CCAD}" dt="2024-03-04T11:51:21.563" v="421" actId="1440"/>
          <ac:picMkLst>
            <pc:docMk/>
            <pc:sldMk cId="2399665590" sldId="333"/>
            <ac:picMk id="4" creationId="{BCBC6250-D107-418F-AE1F-AC827289DFD3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1:59:05.207" v="706" actId="207"/>
        <pc:sldMkLst>
          <pc:docMk/>
          <pc:sldMk cId="1385150527" sldId="334"/>
        </pc:sldMkLst>
        <pc:spChg chg="mod">
          <ac:chgData name="Maria Carmen Martorell Martínez" userId="5be05cb3-6e42-4625-ae4f-1c2eea917171" providerId="ADAL" clId="{644D05A4-1E3E-4670-A24E-114DEFA9CCAD}" dt="2024-03-04T11:59:05.207" v="706" actId="207"/>
          <ac:spMkLst>
            <pc:docMk/>
            <pc:sldMk cId="1385150527" sldId="334"/>
            <ac:spMk id="2" creationId="{00000000-0000-0000-0000-000000000000}"/>
          </ac:spMkLst>
        </pc:spChg>
        <pc:picChg chg="add mod">
          <ac:chgData name="Maria Carmen Martorell Martínez" userId="5be05cb3-6e42-4625-ae4f-1c2eea917171" providerId="ADAL" clId="{644D05A4-1E3E-4670-A24E-114DEFA9CCAD}" dt="2024-03-04T11:51:15.314" v="420" actId="1440"/>
          <ac:picMkLst>
            <pc:docMk/>
            <pc:sldMk cId="1385150527" sldId="334"/>
            <ac:picMk id="3" creationId="{66FF62C9-DD07-4677-81A8-6DE04981F9BB}"/>
          </ac:picMkLst>
        </pc:picChg>
        <pc:picChg chg="del">
          <ac:chgData name="Maria Carmen Martorell Martínez" userId="5be05cb3-6e42-4625-ae4f-1c2eea917171" providerId="ADAL" clId="{644D05A4-1E3E-4670-A24E-114DEFA9CCAD}" dt="2024-03-04T10:56:44.726" v="194" actId="478"/>
          <ac:picMkLst>
            <pc:docMk/>
            <pc:sldMk cId="1385150527" sldId="334"/>
            <ac:picMk id="4" creationId="{BCBC6250-D107-418F-AE1F-AC827289DFD3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1:59:09.839" v="707" actId="207"/>
        <pc:sldMkLst>
          <pc:docMk/>
          <pc:sldMk cId="84407693" sldId="335"/>
        </pc:sldMkLst>
        <pc:spChg chg="mod">
          <ac:chgData name="Maria Carmen Martorell Martínez" userId="5be05cb3-6e42-4625-ae4f-1c2eea917171" providerId="ADAL" clId="{644D05A4-1E3E-4670-A24E-114DEFA9CCAD}" dt="2024-03-04T11:59:09.839" v="707" actId="207"/>
          <ac:spMkLst>
            <pc:docMk/>
            <pc:sldMk cId="84407693" sldId="335"/>
            <ac:spMk id="2" creationId="{00000000-0000-0000-0000-000000000000}"/>
          </ac:spMkLst>
        </pc:spChg>
        <pc:picChg chg="del">
          <ac:chgData name="Maria Carmen Martorell Martínez" userId="5be05cb3-6e42-4625-ae4f-1c2eea917171" providerId="ADAL" clId="{644D05A4-1E3E-4670-A24E-114DEFA9CCAD}" dt="2024-03-04T10:57:04.294" v="198" actId="478"/>
          <ac:picMkLst>
            <pc:docMk/>
            <pc:sldMk cId="84407693" sldId="335"/>
            <ac:picMk id="3" creationId="{66FF62C9-DD07-4677-81A8-6DE04981F9BB}"/>
          </ac:picMkLst>
        </pc:picChg>
        <pc:picChg chg="add mod">
          <ac:chgData name="Maria Carmen Martorell Martínez" userId="5be05cb3-6e42-4625-ae4f-1c2eea917171" providerId="ADAL" clId="{644D05A4-1E3E-4670-A24E-114DEFA9CCAD}" dt="2024-03-04T11:51:11.854" v="419" actId="1440"/>
          <ac:picMkLst>
            <pc:docMk/>
            <pc:sldMk cId="84407693" sldId="335"/>
            <ac:picMk id="4" creationId="{68B77D41-AE31-45EF-A6D4-6F6DECC21E23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1:59:14.154" v="708" actId="207"/>
        <pc:sldMkLst>
          <pc:docMk/>
          <pc:sldMk cId="1015905980" sldId="336"/>
        </pc:sldMkLst>
        <pc:spChg chg="mod">
          <ac:chgData name="Maria Carmen Martorell Martínez" userId="5be05cb3-6e42-4625-ae4f-1c2eea917171" providerId="ADAL" clId="{644D05A4-1E3E-4670-A24E-114DEFA9CCAD}" dt="2024-03-04T11:59:14.154" v="708" actId="207"/>
          <ac:spMkLst>
            <pc:docMk/>
            <pc:sldMk cId="1015905980" sldId="336"/>
            <ac:spMk id="2" creationId="{00000000-0000-0000-0000-000000000000}"/>
          </ac:spMkLst>
        </pc:spChg>
        <pc:picChg chg="add mod">
          <ac:chgData name="Maria Carmen Martorell Martínez" userId="5be05cb3-6e42-4625-ae4f-1c2eea917171" providerId="ADAL" clId="{644D05A4-1E3E-4670-A24E-114DEFA9CCAD}" dt="2024-03-04T11:51:08.009" v="418" actId="1440"/>
          <ac:picMkLst>
            <pc:docMk/>
            <pc:sldMk cId="1015905980" sldId="336"/>
            <ac:picMk id="3" creationId="{EFF14449-F1AF-4451-B185-EB0A49335972}"/>
          </ac:picMkLst>
        </pc:picChg>
        <pc:picChg chg="del">
          <ac:chgData name="Maria Carmen Martorell Martínez" userId="5be05cb3-6e42-4625-ae4f-1c2eea917171" providerId="ADAL" clId="{644D05A4-1E3E-4670-A24E-114DEFA9CCAD}" dt="2024-03-04T10:57:39.934" v="202" actId="478"/>
          <ac:picMkLst>
            <pc:docMk/>
            <pc:sldMk cId="1015905980" sldId="336"/>
            <ac:picMk id="4" creationId="{68B77D41-AE31-45EF-A6D4-6F6DECC21E23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1:59:20.961" v="709" actId="207"/>
        <pc:sldMkLst>
          <pc:docMk/>
          <pc:sldMk cId="3564479749" sldId="337"/>
        </pc:sldMkLst>
        <pc:spChg chg="mod">
          <ac:chgData name="Maria Carmen Martorell Martínez" userId="5be05cb3-6e42-4625-ae4f-1c2eea917171" providerId="ADAL" clId="{644D05A4-1E3E-4670-A24E-114DEFA9CCAD}" dt="2024-03-04T11:59:20.961" v="709" actId="207"/>
          <ac:spMkLst>
            <pc:docMk/>
            <pc:sldMk cId="3564479749" sldId="337"/>
            <ac:spMk id="2" creationId="{00000000-0000-0000-0000-000000000000}"/>
          </ac:spMkLst>
        </pc:spChg>
        <pc:picChg chg="del">
          <ac:chgData name="Maria Carmen Martorell Martínez" userId="5be05cb3-6e42-4625-ae4f-1c2eea917171" providerId="ADAL" clId="{644D05A4-1E3E-4670-A24E-114DEFA9CCAD}" dt="2024-03-04T10:58:54.337" v="208" actId="478"/>
          <ac:picMkLst>
            <pc:docMk/>
            <pc:sldMk cId="3564479749" sldId="337"/>
            <ac:picMk id="3" creationId="{EFF14449-F1AF-4451-B185-EB0A49335972}"/>
          </ac:picMkLst>
        </pc:picChg>
        <pc:picChg chg="add mod">
          <ac:chgData name="Maria Carmen Martorell Martínez" userId="5be05cb3-6e42-4625-ae4f-1c2eea917171" providerId="ADAL" clId="{644D05A4-1E3E-4670-A24E-114DEFA9CCAD}" dt="2024-03-04T11:51:03.803" v="417" actId="1440"/>
          <ac:picMkLst>
            <pc:docMk/>
            <pc:sldMk cId="3564479749" sldId="337"/>
            <ac:picMk id="4" creationId="{02A049A5-9817-4B9C-85FD-ADE8F08DEAFE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1:59:25.593" v="710" actId="207"/>
        <pc:sldMkLst>
          <pc:docMk/>
          <pc:sldMk cId="3060192696" sldId="338"/>
        </pc:sldMkLst>
        <pc:spChg chg="mod">
          <ac:chgData name="Maria Carmen Martorell Martínez" userId="5be05cb3-6e42-4625-ae4f-1c2eea917171" providerId="ADAL" clId="{644D05A4-1E3E-4670-A24E-114DEFA9CCAD}" dt="2024-03-04T11:59:25.593" v="710" actId="207"/>
          <ac:spMkLst>
            <pc:docMk/>
            <pc:sldMk cId="3060192696" sldId="338"/>
            <ac:spMk id="2" creationId="{00000000-0000-0000-0000-000000000000}"/>
          </ac:spMkLst>
        </pc:spChg>
        <pc:picChg chg="add mod">
          <ac:chgData name="Maria Carmen Martorell Martínez" userId="5be05cb3-6e42-4625-ae4f-1c2eea917171" providerId="ADAL" clId="{644D05A4-1E3E-4670-A24E-114DEFA9CCAD}" dt="2024-03-04T11:50:59.472" v="416" actId="1440"/>
          <ac:picMkLst>
            <pc:docMk/>
            <pc:sldMk cId="3060192696" sldId="338"/>
            <ac:picMk id="3" creationId="{001CEDE3-0542-47FF-A62F-2422D932B2AD}"/>
          </ac:picMkLst>
        </pc:picChg>
        <pc:picChg chg="del">
          <ac:chgData name="Maria Carmen Martorell Martínez" userId="5be05cb3-6e42-4625-ae4f-1c2eea917171" providerId="ADAL" clId="{644D05A4-1E3E-4670-A24E-114DEFA9CCAD}" dt="2024-03-04T10:59:34.801" v="213" actId="478"/>
          <ac:picMkLst>
            <pc:docMk/>
            <pc:sldMk cId="3060192696" sldId="338"/>
            <ac:picMk id="4" creationId="{02A049A5-9817-4B9C-85FD-ADE8F08DEAFE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1:59:32.688" v="711" actId="207"/>
        <pc:sldMkLst>
          <pc:docMk/>
          <pc:sldMk cId="118033710" sldId="339"/>
        </pc:sldMkLst>
        <pc:spChg chg="mod">
          <ac:chgData name="Maria Carmen Martorell Martínez" userId="5be05cb3-6e42-4625-ae4f-1c2eea917171" providerId="ADAL" clId="{644D05A4-1E3E-4670-A24E-114DEFA9CCAD}" dt="2024-03-04T11:59:32.688" v="711" actId="207"/>
          <ac:spMkLst>
            <pc:docMk/>
            <pc:sldMk cId="118033710" sldId="339"/>
            <ac:spMk id="2" creationId="{00000000-0000-0000-0000-000000000000}"/>
          </ac:spMkLst>
        </pc:spChg>
        <pc:picChg chg="del">
          <ac:chgData name="Maria Carmen Martorell Martínez" userId="5be05cb3-6e42-4625-ae4f-1c2eea917171" providerId="ADAL" clId="{644D05A4-1E3E-4670-A24E-114DEFA9CCAD}" dt="2024-03-04T11:00:28.613" v="219" actId="478"/>
          <ac:picMkLst>
            <pc:docMk/>
            <pc:sldMk cId="118033710" sldId="339"/>
            <ac:picMk id="3" creationId="{001CEDE3-0542-47FF-A62F-2422D932B2AD}"/>
          </ac:picMkLst>
        </pc:picChg>
        <pc:picChg chg="add mod">
          <ac:chgData name="Maria Carmen Martorell Martínez" userId="5be05cb3-6e42-4625-ae4f-1c2eea917171" providerId="ADAL" clId="{644D05A4-1E3E-4670-A24E-114DEFA9CCAD}" dt="2024-03-04T11:50:55.084" v="415" actId="1440"/>
          <ac:picMkLst>
            <pc:docMk/>
            <pc:sldMk cId="118033710" sldId="339"/>
            <ac:picMk id="4" creationId="{9C7524D7-FD7A-41E4-AE13-5C6F9592D92C}"/>
          </ac:picMkLst>
        </pc:picChg>
      </pc:sldChg>
      <pc:sldChg chg="add del">
        <pc:chgData name="Maria Carmen Martorell Martínez" userId="5be05cb3-6e42-4625-ae4f-1c2eea917171" providerId="ADAL" clId="{644D05A4-1E3E-4670-A24E-114DEFA9CCAD}" dt="2024-03-04T11:00:23.015" v="217" actId="2696"/>
        <pc:sldMkLst>
          <pc:docMk/>
          <pc:sldMk cId="3321398821" sldId="339"/>
        </pc:sldMkLst>
      </pc:sldChg>
      <pc:sldChg chg="addSp delSp modSp add">
        <pc:chgData name="Maria Carmen Martorell Martínez" userId="5be05cb3-6e42-4625-ae4f-1c2eea917171" providerId="ADAL" clId="{644D05A4-1E3E-4670-A24E-114DEFA9CCAD}" dt="2024-03-04T11:59:37.040" v="712" actId="207"/>
        <pc:sldMkLst>
          <pc:docMk/>
          <pc:sldMk cId="3372654546" sldId="340"/>
        </pc:sldMkLst>
        <pc:spChg chg="mod">
          <ac:chgData name="Maria Carmen Martorell Martínez" userId="5be05cb3-6e42-4625-ae4f-1c2eea917171" providerId="ADAL" clId="{644D05A4-1E3E-4670-A24E-114DEFA9CCAD}" dt="2024-03-04T11:59:37.040" v="712" actId="207"/>
          <ac:spMkLst>
            <pc:docMk/>
            <pc:sldMk cId="3372654546" sldId="340"/>
            <ac:spMk id="2" creationId="{00000000-0000-0000-0000-000000000000}"/>
          </ac:spMkLst>
        </pc:spChg>
        <pc:picChg chg="add mod">
          <ac:chgData name="Maria Carmen Martorell Martínez" userId="5be05cb3-6e42-4625-ae4f-1c2eea917171" providerId="ADAL" clId="{644D05A4-1E3E-4670-A24E-114DEFA9CCAD}" dt="2024-03-04T11:50:49.581" v="414" actId="1440"/>
          <ac:picMkLst>
            <pc:docMk/>
            <pc:sldMk cId="3372654546" sldId="340"/>
            <ac:picMk id="3" creationId="{9989203F-0E4D-4E3F-A1A2-196B5C9E129D}"/>
          </ac:picMkLst>
        </pc:picChg>
        <pc:picChg chg="del">
          <ac:chgData name="Maria Carmen Martorell Martínez" userId="5be05cb3-6e42-4625-ae4f-1c2eea917171" providerId="ADAL" clId="{644D05A4-1E3E-4670-A24E-114DEFA9CCAD}" dt="2024-03-04T11:01:29.784" v="225" actId="478"/>
          <ac:picMkLst>
            <pc:docMk/>
            <pc:sldMk cId="3372654546" sldId="340"/>
            <ac:picMk id="4" creationId="{9C7524D7-FD7A-41E4-AE13-5C6F9592D92C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1:59:40.725" v="713" actId="207"/>
        <pc:sldMkLst>
          <pc:docMk/>
          <pc:sldMk cId="1794999137" sldId="341"/>
        </pc:sldMkLst>
        <pc:spChg chg="mod">
          <ac:chgData name="Maria Carmen Martorell Martínez" userId="5be05cb3-6e42-4625-ae4f-1c2eea917171" providerId="ADAL" clId="{644D05A4-1E3E-4670-A24E-114DEFA9CCAD}" dt="2024-03-04T11:59:40.725" v="713" actId="207"/>
          <ac:spMkLst>
            <pc:docMk/>
            <pc:sldMk cId="1794999137" sldId="341"/>
            <ac:spMk id="2" creationId="{00000000-0000-0000-0000-000000000000}"/>
          </ac:spMkLst>
        </pc:spChg>
        <pc:picChg chg="del">
          <ac:chgData name="Maria Carmen Martorell Martínez" userId="5be05cb3-6e42-4625-ae4f-1c2eea917171" providerId="ADAL" clId="{644D05A4-1E3E-4670-A24E-114DEFA9CCAD}" dt="2024-03-04T11:02:10.863" v="230" actId="478"/>
          <ac:picMkLst>
            <pc:docMk/>
            <pc:sldMk cId="1794999137" sldId="341"/>
            <ac:picMk id="3" creationId="{9989203F-0E4D-4E3F-A1A2-196B5C9E129D}"/>
          </ac:picMkLst>
        </pc:picChg>
        <pc:picChg chg="add mod">
          <ac:chgData name="Maria Carmen Martorell Martínez" userId="5be05cb3-6e42-4625-ae4f-1c2eea917171" providerId="ADAL" clId="{644D05A4-1E3E-4670-A24E-114DEFA9CCAD}" dt="2024-03-04T11:50:45.242" v="413" actId="1440"/>
          <ac:picMkLst>
            <pc:docMk/>
            <pc:sldMk cId="1794999137" sldId="341"/>
            <ac:picMk id="4" creationId="{5322D957-1BA7-49CA-9F10-BE125A719EE5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1:59:44.710" v="714" actId="207"/>
        <pc:sldMkLst>
          <pc:docMk/>
          <pc:sldMk cId="3014582045" sldId="342"/>
        </pc:sldMkLst>
        <pc:spChg chg="mod">
          <ac:chgData name="Maria Carmen Martorell Martínez" userId="5be05cb3-6e42-4625-ae4f-1c2eea917171" providerId="ADAL" clId="{644D05A4-1E3E-4670-A24E-114DEFA9CCAD}" dt="2024-03-04T11:59:44.710" v="714" actId="207"/>
          <ac:spMkLst>
            <pc:docMk/>
            <pc:sldMk cId="3014582045" sldId="342"/>
            <ac:spMk id="2" creationId="{00000000-0000-0000-0000-000000000000}"/>
          </ac:spMkLst>
        </pc:spChg>
        <pc:picChg chg="add mod">
          <ac:chgData name="Maria Carmen Martorell Martínez" userId="5be05cb3-6e42-4625-ae4f-1c2eea917171" providerId="ADAL" clId="{644D05A4-1E3E-4670-A24E-114DEFA9CCAD}" dt="2024-03-04T11:50:41.482" v="412" actId="1440"/>
          <ac:picMkLst>
            <pc:docMk/>
            <pc:sldMk cId="3014582045" sldId="342"/>
            <ac:picMk id="3" creationId="{D051C1AF-EF7A-401B-AEF4-9511B0D828B1}"/>
          </ac:picMkLst>
        </pc:picChg>
        <pc:picChg chg="del">
          <ac:chgData name="Maria Carmen Martorell Martínez" userId="5be05cb3-6e42-4625-ae4f-1c2eea917171" providerId="ADAL" clId="{644D05A4-1E3E-4670-A24E-114DEFA9CCAD}" dt="2024-03-04T11:02:56.250" v="236" actId="478"/>
          <ac:picMkLst>
            <pc:docMk/>
            <pc:sldMk cId="3014582045" sldId="342"/>
            <ac:picMk id="4" creationId="{5322D957-1BA7-49CA-9F10-BE125A719EE5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1:59:50.050" v="715" actId="207"/>
        <pc:sldMkLst>
          <pc:docMk/>
          <pc:sldMk cId="774576348" sldId="343"/>
        </pc:sldMkLst>
        <pc:spChg chg="mod">
          <ac:chgData name="Maria Carmen Martorell Martínez" userId="5be05cb3-6e42-4625-ae4f-1c2eea917171" providerId="ADAL" clId="{644D05A4-1E3E-4670-A24E-114DEFA9CCAD}" dt="2024-03-04T11:59:50.050" v="715" actId="207"/>
          <ac:spMkLst>
            <pc:docMk/>
            <pc:sldMk cId="774576348" sldId="343"/>
            <ac:spMk id="2" creationId="{00000000-0000-0000-0000-000000000000}"/>
          </ac:spMkLst>
        </pc:spChg>
        <pc:picChg chg="del">
          <ac:chgData name="Maria Carmen Martorell Martínez" userId="5be05cb3-6e42-4625-ae4f-1c2eea917171" providerId="ADAL" clId="{644D05A4-1E3E-4670-A24E-114DEFA9CCAD}" dt="2024-03-04T11:03:37.591" v="241" actId="478"/>
          <ac:picMkLst>
            <pc:docMk/>
            <pc:sldMk cId="774576348" sldId="343"/>
            <ac:picMk id="3" creationId="{D051C1AF-EF7A-401B-AEF4-9511B0D828B1}"/>
          </ac:picMkLst>
        </pc:picChg>
        <pc:picChg chg="add mod">
          <ac:chgData name="Maria Carmen Martorell Martínez" userId="5be05cb3-6e42-4625-ae4f-1c2eea917171" providerId="ADAL" clId="{644D05A4-1E3E-4670-A24E-114DEFA9CCAD}" dt="2024-03-04T11:50:37.434" v="411" actId="1440"/>
          <ac:picMkLst>
            <pc:docMk/>
            <pc:sldMk cId="774576348" sldId="343"/>
            <ac:picMk id="4" creationId="{A69BFEC3-64B9-46A1-884C-C5652E802BCB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2:01:20.681" v="716" actId="207"/>
        <pc:sldMkLst>
          <pc:docMk/>
          <pc:sldMk cId="2048443640" sldId="344"/>
        </pc:sldMkLst>
        <pc:spChg chg="mod">
          <ac:chgData name="Maria Carmen Martorell Martínez" userId="5be05cb3-6e42-4625-ae4f-1c2eea917171" providerId="ADAL" clId="{644D05A4-1E3E-4670-A24E-114DEFA9CCAD}" dt="2024-03-04T12:01:20.681" v="716" actId="207"/>
          <ac:spMkLst>
            <pc:docMk/>
            <pc:sldMk cId="2048443640" sldId="344"/>
            <ac:spMk id="2" creationId="{00000000-0000-0000-0000-000000000000}"/>
          </ac:spMkLst>
        </pc:spChg>
        <pc:picChg chg="add mod">
          <ac:chgData name="Maria Carmen Martorell Martínez" userId="5be05cb3-6e42-4625-ae4f-1c2eea917171" providerId="ADAL" clId="{644D05A4-1E3E-4670-A24E-114DEFA9CCAD}" dt="2024-03-04T11:50:33.016" v="410" actId="1440"/>
          <ac:picMkLst>
            <pc:docMk/>
            <pc:sldMk cId="2048443640" sldId="344"/>
            <ac:picMk id="3" creationId="{D58B50DE-DF9F-4CC4-A5BB-DADED7E9F073}"/>
          </ac:picMkLst>
        </pc:picChg>
        <pc:picChg chg="del">
          <ac:chgData name="Maria Carmen Martorell Martínez" userId="5be05cb3-6e42-4625-ae4f-1c2eea917171" providerId="ADAL" clId="{644D05A4-1E3E-4670-A24E-114DEFA9CCAD}" dt="2024-03-04T11:04:25.014" v="245" actId="478"/>
          <ac:picMkLst>
            <pc:docMk/>
            <pc:sldMk cId="2048443640" sldId="344"/>
            <ac:picMk id="4" creationId="{A69BFEC3-64B9-46A1-884C-C5652E802BCB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2:01:32.455" v="717" actId="207"/>
        <pc:sldMkLst>
          <pc:docMk/>
          <pc:sldMk cId="2385439086" sldId="345"/>
        </pc:sldMkLst>
        <pc:spChg chg="mod">
          <ac:chgData name="Maria Carmen Martorell Martínez" userId="5be05cb3-6e42-4625-ae4f-1c2eea917171" providerId="ADAL" clId="{644D05A4-1E3E-4670-A24E-114DEFA9CCAD}" dt="2024-03-04T12:01:32.455" v="717" actId="207"/>
          <ac:spMkLst>
            <pc:docMk/>
            <pc:sldMk cId="2385439086" sldId="345"/>
            <ac:spMk id="2" creationId="{00000000-0000-0000-0000-000000000000}"/>
          </ac:spMkLst>
        </pc:spChg>
        <pc:picChg chg="del">
          <ac:chgData name="Maria Carmen Martorell Martínez" userId="5be05cb3-6e42-4625-ae4f-1c2eea917171" providerId="ADAL" clId="{644D05A4-1E3E-4670-A24E-114DEFA9CCAD}" dt="2024-03-04T11:05:04.797" v="250" actId="478"/>
          <ac:picMkLst>
            <pc:docMk/>
            <pc:sldMk cId="2385439086" sldId="345"/>
            <ac:picMk id="3" creationId="{D58B50DE-DF9F-4CC4-A5BB-DADED7E9F073}"/>
          </ac:picMkLst>
        </pc:picChg>
        <pc:picChg chg="add mod">
          <ac:chgData name="Maria Carmen Martorell Martínez" userId="5be05cb3-6e42-4625-ae4f-1c2eea917171" providerId="ADAL" clId="{644D05A4-1E3E-4670-A24E-114DEFA9CCAD}" dt="2024-03-04T11:50:29.264" v="409" actId="1440"/>
          <ac:picMkLst>
            <pc:docMk/>
            <pc:sldMk cId="2385439086" sldId="345"/>
            <ac:picMk id="4" creationId="{169AFA4F-9669-4CFB-9B03-EB2366EBC153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2:01:37.159" v="718" actId="207"/>
        <pc:sldMkLst>
          <pc:docMk/>
          <pc:sldMk cId="910855871" sldId="346"/>
        </pc:sldMkLst>
        <pc:spChg chg="mod">
          <ac:chgData name="Maria Carmen Martorell Martínez" userId="5be05cb3-6e42-4625-ae4f-1c2eea917171" providerId="ADAL" clId="{644D05A4-1E3E-4670-A24E-114DEFA9CCAD}" dt="2024-03-04T12:01:37.159" v="718" actId="207"/>
          <ac:spMkLst>
            <pc:docMk/>
            <pc:sldMk cId="910855871" sldId="346"/>
            <ac:spMk id="2" creationId="{00000000-0000-0000-0000-000000000000}"/>
          </ac:spMkLst>
        </pc:spChg>
        <pc:picChg chg="add mod">
          <ac:chgData name="Maria Carmen Martorell Martínez" userId="5be05cb3-6e42-4625-ae4f-1c2eea917171" providerId="ADAL" clId="{644D05A4-1E3E-4670-A24E-114DEFA9CCAD}" dt="2024-03-04T11:50:22.338" v="408" actId="1440"/>
          <ac:picMkLst>
            <pc:docMk/>
            <pc:sldMk cId="910855871" sldId="346"/>
            <ac:picMk id="3" creationId="{304C47E2-2BA8-42C4-81F3-F2C68B92306A}"/>
          </ac:picMkLst>
        </pc:picChg>
        <pc:picChg chg="del">
          <ac:chgData name="Maria Carmen Martorell Martínez" userId="5be05cb3-6e42-4625-ae4f-1c2eea917171" providerId="ADAL" clId="{644D05A4-1E3E-4670-A24E-114DEFA9CCAD}" dt="2024-03-04T11:05:36.448" v="255" actId="478"/>
          <ac:picMkLst>
            <pc:docMk/>
            <pc:sldMk cId="910855871" sldId="346"/>
            <ac:picMk id="4" creationId="{169AFA4F-9669-4CFB-9B03-EB2366EBC153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2:01:40.908" v="719" actId="207"/>
        <pc:sldMkLst>
          <pc:docMk/>
          <pc:sldMk cId="1092024891" sldId="347"/>
        </pc:sldMkLst>
        <pc:spChg chg="mod">
          <ac:chgData name="Maria Carmen Martorell Martínez" userId="5be05cb3-6e42-4625-ae4f-1c2eea917171" providerId="ADAL" clId="{644D05A4-1E3E-4670-A24E-114DEFA9CCAD}" dt="2024-03-04T12:01:40.908" v="719" actId="207"/>
          <ac:spMkLst>
            <pc:docMk/>
            <pc:sldMk cId="1092024891" sldId="347"/>
            <ac:spMk id="2" creationId="{00000000-0000-0000-0000-000000000000}"/>
          </ac:spMkLst>
        </pc:spChg>
        <pc:picChg chg="del">
          <ac:chgData name="Maria Carmen Martorell Martínez" userId="5be05cb3-6e42-4625-ae4f-1c2eea917171" providerId="ADAL" clId="{644D05A4-1E3E-4670-A24E-114DEFA9CCAD}" dt="2024-03-04T11:09:34.775" v="259" actId="478"/>
          <ac:picMkLst>
            <pc:docMk/>
            <pc:sldMk cId="1092024891" sldId="347"/>
            <ac:picMk id="3" creationId="{304C47E2-2BA8-42C4-81F3-F2C68B92306A}"/>
          </ac:picMkLst>
        </pc:picChg>
        <pc:picChg chg="add mod">
          <ac:chgData name="Maria Carmen Martorell Martínez" userId="5be05cb3-6e42-4625-ae4f-1c2eea917171" providerId="ADAL" clId="{644D05A4-1E3E-4670-A24E-114DEFA9CCAD}" dt="2024-03-04T11:50:18.138" v="407" actId="1440"/>
          <ac:picMkLst>
            <pc:docMk/>
            <pc:sldMk cId="1092024891" sldId="347"/>
            <ac:picMk id="4" creationId="{347D1EB3-1287-4D45-B948-437A2588A3AE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2:01:54.742" v="720" actId="207"/>
        <pc:sldMkLst>
          <pc:docMk/>
          <pc:sldMk cId="3368919283" sldId="348"/>
        </pc:sldMkLst>
        <pc:spChg chg="mod">
          <ac:chgData name="Maria Carmen Martorell Martínez" userId="5be05cb3-6e42-4625-ae4f-1c2eea917171" providerId="ADAL" clId="{644D05A4-1E3E-4670-A24E-114DEFA9CCAD}" dt="2024-03-04T12:01:54.742" v="720" actId="207"/>
          <ac:spMkLst>
            <pc:docMk/>
            <pc:sldMk cId="3368919283" sldId="348"/>
            <ac:spMk id="2" creationId="{00000000-0000-0000-0000-000000000000}"/>
          </ac:spMkLst>
        </pc:spChg>
        <pc:picChg chg="add mod">
          <ac:chgData name="Maria Carmen Martorell Martínez" userId="5be05cb3-6e42-4625-ae4f-1c2eea917171" providerId="ADAL" clId="{644D05A4-1E3E-4670-A24E-114DEFA9CCAD}" dt="2024-03-04T11:50:11.480" v="406" actId="1440"/>
          <ac:picMkLst>
            <pc:docMk/>
            <pc:sldMk cId="3368919283" sldId="348"/>
            <ac:picMk id="3" creationId="{082106E8-809A-4022-8E84-30DFC19DDB2F}"/>
          </ac:picMkLst>
        </pc:picChg>
        <pc:picChg chg="del">
          <ac:chgData name="Maria Carmen Martorell Martínez" userId="5be05cb3-6e42-4625-ae4f-1c2eea917171" providerId="ADAL" clId="{644D05A4-1E3E-4670-A24E-114DEFA9CCAD}" dt="2024-03-04T11:10:12.624" v="263" actId="478"/>
          <ac:picMkLst>
            <pc:docMk/>
            <pc:sldMk cId="3368919283" sldId="348"/>
            <ac:picMk id="4" creationId="{347D1EB3-1287-4D45-B948-437A2588A3AE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2:01:58.871" v="721" actId="207"/>
        <pc:sldMkLst>
          <pc:docMk/>
          <pc:sldMk cId="4035990823" sldId="349"/>
        </pc:sldMkLst>
        <pc:spChg chg="mod">
          <ac:chgData name="Maria Carmen Martorell Martínez" userId="5be05cb3-6e42-4625-ae4f-1c2eea917171" providerId="ADAL" clId="{644D05A4-1E3E-4670-A24E-114DEFA9CCAD}" dt="2024-03-04T12:01:58.871" v="721" actId="207"/>
          <ac:spMkLst>
            <pc:docMk/>
            <pc:sldMk cId="4035990823" sldId="349"/>
            <ac:spMk id="2" creationId="{00000000-0000-0000-0000-000000000000}"/>
          </ac:spMkLst>
        </pc:spChg>
        <pc:picChg chg="del">
          <ac:chgData name="Maria Carmen Martorell Martínez" userId="5be05cb3-6e42-4625-ae4f-1c2eea917171" providerId="ADAL" clId="{644D05A4-1E3E-4670-A24E-114DEFA9CCAD}" dt="2024-03-04T11:10:44.905" v="268" actId="478"/>
          <ac:picMkLst>
            <pc:docMk/>
            <pc:sldMk cId="4035990823" sldId="349"/>
            <ac:picMk id="3" creationId="{082106E8-809A-4022-8E84-30DFC19DDB2F}"/>
          </ac:picMkLst>
        </pc:picChg>
        <pc:picChg chg="add mod">
          <ac:chgData name="Maria Carmen Martorell Martínez" userId="5be05cb3-6e42-4625-ae4f-1c2eea917171" providerId="ADAL" clId="{644D05A4-1E3E-4670-A24E-114DEFA9CCAD}" dt="2024-03-04T11:50:07.187" v="405" actId="1440"/>
          <ac:picMkLst>
            <pc:docMk/>
            <pc:sldMk cId="4035990823" sldId="349"/>
            <ac:picMk id="4" creationId="{0398D4FD-B2F3-4A6B-A135-BAD7DD187D03}"/>
          </ac:picMkLst>
        </pc:picChg>
      </pc:sldChg>
      <pc:sldChg chg="add del">
        <pc:chgData name="Maria Carmen Martorell Martínez" userId="5be05cb3-6e42-4625-ae4f-1c2eea917171" providerId="ADAL" clId="{644D05A4-1E3E-4670-A24E-114DEFA9CCAD}" dt="2024-03-04T11:14:55.074" v="282" actId="2696"/>
        <pc:sldMkLst>
          <pc:docMk/>
          <pc:sldMk cId="2981040257" sldId="350"/>
        </pc:sldMkLst>
      </pc:sldChg>
      <pc:sldChg chg="addSp delSp modSp add">
        <pc:chgData name="Maria Carmen Martorell Martínez" userId="5be05cb3-6e42-4625-ae4f-1c2eea917171" providerId="ADAL" clId="{644D05A4-1E3E-4670-A24E-114DEFA9CCAD}" dt="2024-03-04T12:02:03.034" v="722" actId="207"/>
        <pc:sldMkLst>
          <pc:docMk/>
          <pc:sldMk cId="1058836872" sldId="351"/>
        </pc:sldMkLst>
        <pc:spChg chg="mod">
          <ac:chgData name="Maria Carmen Martorell Martínez" userId="5be05cb3-6e42-4625-ae4f-1c2eea917171" providerId="ADAL" clId="{644D05A4-1E3E-4670-A24E-114DEFA9CCAD}" dt="2024-03-04T12:02:03.034" v="722" actId="207"/>
          <ac:spMkLst>
            <pc:docMk/>
            <pc:sldMk cId="1058836872" sldId="351"/>
            <ac:spMk id="2" creationId="{00000000-0000-0000-0000-000000000000}"/>
          </ac:spMkLst>
        </pc:spChg>
        <pc:picChg chg="add mod">
          <ac:chgData name="Maria Carmen Martorell Martínez" userId="5be05cb3-6e42-4625-ae4f-1c2eea917171" providerId="ADAL" clId="{644D05A4-1E3E-4670-A24E-114DEFA9CCAD}" dt="2024-03-04T11:50:03.599" v="404" actId="1440"/>
          <ac:picMkLst>
            <pc:docMk/>
            <pc:sldMk cId="1058836872" sldId="351"/>
            <ac:picMk id="3" creationId="{988EC9D8-AF8F-461E-B505-BA78F377530F}"/>
          </ac:picMkLst>
        </pc:picChg>
        <pc:picChg chg="del">
          <ac:chgData name="Maria Carmen Martorell Martínez" userId="5be05cb3-6e42-4625-ae4f-1c2eea917171" providerId="ADAL" clId="{644D05A4-1E3E-4670-A24E-114DEFA9CCAD}" dt="2024-03-04T11:12:29.846" v="275" actId="478"/>
          <ac:picMkLst>
            <pc:docMk/>
            <pc:sldMk cId="1058836872" sldId="351"/>
            <ac:picMk id="4" creationId="{0398D4FD-B2F3-4A6B-A135-BAD7DD187D03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2:02:10.639" v="723" actId="207"/>
        <pc:sldMkLst>
          <pc:docMk/>
          <pc:sldMk cId="377928072" sldId="352"/>
        </pc:sldMkLst>
        <pc:spChg chg="mod">
          <ac:chgData name="Maria Carmen Martorell Martínez" userId="5be05cb3-6e42-4625-ae4f-1c2eea917171" providerId="ADAL" clId="{644D05A4-1E3E-4670-A24E-114DEFA9CCAD}" dt="2024-03-04T12:02:10.639" v="723" actId="207"/>
          <ac:spMkLst>
            <pc:docMk/>
            <pc:sldMk cId="377928072" sldId="352"/>
            <ac:spMk id="2" creationId="{00000000-0000-0000-0000-000000000000}"/>
          </ac:spMkLst>
        </pc:spChg>
        <pc:picChg chg="del">
          <ac:chgData name="Maria Carmen Martorell Martínez" userId="5be05cb3-6e42-4625-ae4f-1c2eea917171" providerId="ADAL" clId="{644D05A4-1E3E-4670-A24E-114DEFA9CCAD}" dt="2024-03-04T11:13:02.229" v="281" actId="478"/>
          <ac:picMkLst>
            <pc:docMk/>
            <pc:sldMk cId="377928072" sldId="352"/>
            <ac:picMk id="3" creationId="{988EC9D8-AF8F-461E-B505-BA78F377530F}"/>
          </ac:picMkLst>
        </pc:picChg>
        <pc:picChg chg="add mod">
          <ac:chgData name="Maria Carmen Martorell Martínez" userId="5be05cb3-6e42-4625-ae4f-1c2eea917171" providerId="ADAL" clId="{644D05A4-1E3E-4670-A24E-114DEFA9CCAD}" dt="2024-03-04T11:49:57.434" v="403" actId="1440"/>
          <ac:picMkLst>
            <pc:docMk/>
            <pc:sldMk cId="377928072" sldId="352"/>
            <ac:picMk id="4" creationId="{C7A6FF86-9718-493A-A9EE-AAA91B43D8C6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2:13:38.022" v="724" actId="207"/>
        <pc:sldMkLst>
          <pc:docMk/>
          <pc:sldMk cId="2599291582" sldId="353"/>
        </pc:sldMkLst>
        <pc:spChg chg="mod">
          <ac:chgData name="Maria Carmen Martorell Martínez" userId="5be05cb3-6e42-4625-ae4f-1c2eea917171" providerId="ADAL" clId="{644D05A4-1E3E-4670-A24E-114DEFA9CCAD}" dt="2024-03-04T12:13:38.022" v="724" actId="207"/>
          <ac:spMkLst>
            <pc:docMk/>
            <pc:sldMk cId="2599291582" sldId="353"/>
            <ac:spMk id="2" creationId="{00000000-0000-0000-0000-000000000000}"/>
          </ac:spMkLst>
        </pc:spChg>
        <pc:picChg chg="add mod">
          <ac:chgData name="Maria Carmen Martorell Martínez" userId="5be05cb3-6e42-4625-ae4f-1c2eea917171" providerId="ADAL" clId="{644D05A4-1E3E-4670-A24E-114DEFA9CCAD}" dt="2024-03-04T11:49:53.328" v="402" actId="1440"/>
          <ac:picMkLst>
            <pc:docMk/>
            <pc:sldMk cId="2599291582" sldId="353"/>
            <ac:picMk id="3" creationId="{BC39653A-9678-4965-BCA7-CEBBD1A7D9B0}"/>
          </ac:picMkLst>
        </pc:picChg>
        <pc:picChg chg="del">
          <ac:chgData name="Maria Carmen Martorell Martínez" userId="5be05cb3-6e42-4625-ae4f-1c2eea917171" providerId="ADAL" clId="{644D05A4-1E3E-4670-A24E-114DEFA9CCAD}" dt="2024-03-04T11:17:06.420" v="289" actId="478"/>
          <ac:picMkLst>
            <pc:docMk/>
            <pc:sldMk cId="2599291582" sldId="353"/>
            <ac:picMk id="4" creationId="{C7A6FF86-9718-493A-A9EE-AAA91B43D8C6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2:13:42.020" v="725" actId="207"/>
        <pc:sldMkLst>
          <pc:docMk/>
          <pc:sldMk cId="2317263019" sldId="354"/>
        </pc:sldMkLst>
        <pc:spChg chg="mod">
          <ac:chgData name="Maria Carmen Martorell Martínez" userId="5be05cb3-6e42-4625-ae4f-1c2eea917171" providerId="ADAL" clId="{644D05A4-1E3E-4670-A24E-114DEFA9CCAD}" dt="2024-03-04T12:13:42.020" v="725" actId="207"/>
          <ac:spMkLst>
            <pc:docMk/>
            <pc:sldMk cId="2317263019" sldId="354"/>
            <ac:spMk id="2" creationId="{00000000-0000-0000-0000-000000000000}"/>
          </ac:spMkLst>
        </pc:spChg>
        <pc:picChg chg="del">
          <ac:chgData name="Maria Carmen Martorell Martínez" userId="5be05cb3-6e42-4625-ae4f-1c2eea917171" providerId="ADAL" clId="{644D05A4-1E3E-4670-A24E-114DEFA9CCAD}" dt="2024-03-04T11:17:54.430" v="296" actId="478"/>
          <ac:picMkLst>
            <pc:docMk/>
            <pc:sldMk cId="2317263019" sldId="354"/>
            <ac:picMk id="3" creationId="{BC39653A-9678-4965-BCA7-CEBBD1A7D9B0}"/>
          </ac:picMkLst>
        </pc:picChg>
        <pc:picChg chg="add mod">
          <ac:chgData name="Maria Carmen Martorell Martínez" userId="5be05cb3-6e42-4625-ae4f-1c2eea917171" providerId="ADAL" clId="{644D05A4-1E3E-4670-A24E-114DEFA9CCAD}" dt="2024-03-04T11:49:46.480" v="401" actId="1440"/>
          <ac:picMkLst>
            <pc:docMk/>
            <pc:sldMk cId="2317263019" sldId="354"/>
            <ac:picMk id="4" creationId="{1FC9B0C2-70D3-4445-BFF1-ED63004984F5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2:13:45.898" v="726" actId="207"/>
        <pc:sldMkLst>
          <pc:docMk/>
          <pc:sldMk cId="1166432483" sldId="355"/>
        </pc:sldMkLst>
        <pc:spChg chg="mod">
          <ac:chgData name="Maria Carmen Martorell Martínez" userId="5be05cb3-6e42-4625-ae4f-1c2eea917171" providerId="ADAL" clId="{644D05A4-1E3E-4670-A24E-114DEFA9CCAD}" dt="2024-03-04T12:13:45.898" v="726" actId="207"/>
          <ac:spMkLst>
            <pc:docMk/>
            <pc:sldMk cId="1166432483" sldId="355"/>
            <ac:spMk id="2" creationId="{00000000-0000-0000-0000-000000000000}"/>
          </ac:spMkLst>
        </pc:spChg>
        <pc:picChg chg="add mod">
          <ac:chgData name="Maria Carmen Martorell Martínez" userId="5be05cb3-6e42-4625-ae4f-1c2eea917171" providerId="ADAL" clId="{644D05A4-1E3E-4670-A24E-114DEFA9CCAD}" dt="2024-03-04T11:49:41.784" v="400" actId="1440"/>
          <ac:picMkLst>
            <pc:docMk/>
            <pc:sldMk cId="1166432483" sldId="355"/>
            <ac:picMk id="3" creationId="{B296B6F5-9FC1-4E9F-A8E7-3C6D040FAE39}"/>
          </ac:picMkLst>
        </pc:picChg>
        <pc:picChg chg="del">
          <ac:chgData name="Maria Carmen Martorell Martínez" userId="5be05cb3-6e42-4625-ae4f-1c2eea917171" providerId="ADAL" clId="{644D05A4-1E3E-4670-A24E-114DEFA9CCAD}" dt="2024-03-04T11:18:37.823" v="302" actId="478"/>
          <ac:picMkLst>
            <pc:docMk/>
            <pc:sldMk cId="1166432483" sldId="355"/>
            <ac:picMk id="4" creationId="{1FC9B0C2-70D3-4445-BFF1-ED63004984F5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2:13:53.341" v="727" actId="207"/>
        <pc:sldMkLst>
          <pc:docMk/>
          <pc:sldMk cId="2866925261" sldId="356"/>
        </pc:sldMkLst>
        <pc:spChg chg="mod">
          <ac:chgData name="Maria Carmen Martorell Martínez" userId="5be05cb3-6e42-4625-ae4f-1c2eea917171" providerId="ADAL" clId="{644D05A4-1E3E-4670-A24E-114DEFA9CCAD}" dt="2024-03-04T12:13:53.341" v="727" actId="207"/>
          <ac:spMkLst>
            <pc:docMk/>
            <pc:sldMk cId="2866925261" sldId="356"/>
            <ac:spMk id="2" creationId="{00000000-0000-0000-0000-000000000000}"/>
          </ac:spMkLst>
        </pc:spChg>
        <pc:picChg chg="del">
          <ac:chgData name="Maria Carmen Martorell Martínez" userId="5be05cb3-6e42-4625-ae4f-1c2eea917171" providerId="ADAL" clId="{644D05A4-1E3E-4670-A24E-114DEFA9CCAD}" dt="2024-03-04T11:19:29.927" v="307" actId="478"/>
          <ac:picMkLst>
            <pc:docMk/>
            <pc:sldMk cId="2866925261" sldId="356"/>
            <ac:picMk id="3" creationId="{B296B6F5-9FC1-4E9F-A8E7-3C6D040FAE39}"/>
          </ac:picMkLst>
        </pc:picChg>
        <pc:picChg chg="add mod">
          <ac:chgData name="Maria Carmen Martorell Martínez" userId="5be05cb3-6e42-4625-ae4f-1c2eea917171" providerId="ADAL" clId="{644D05A4-1E3E-4670-A24E-114DEFA9CCAD}" dt="2024-03-04T11:49:37.112" v="399" actId="1440"/>
          <ac:picMkLst>
            <pc:docMk/>
            <pc:sldMk cId="2866925261" sldId="356"/>
            <ac:picMk id="4" creationId="{FEC6DD2E-E640-460B-9B86-B8D97542A88A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2:13:59.107" v="728" actId="207"/>
        <pc:sldMkLst>
          <pc:docMk/>
          <pc:sldMk cId="2859996232" sldId="357"/>
        </pc:sldMkLst>
        <pc:spChg chg="mod">
          <ac:chgData name="Maria Carmen Martorell Martínez" userId="5be05cb3-6e42-4625-ae4f-1c2eea917171" providerId="ADAL" clId="{644D05A4-1E3E-4670-A24E-114DEFA9CCAD}" dt="2024-03-04T12:13:59.107" v="728" actId="207"/>
          <ac:spMkLst>
            <pc:docMk/>
            <pc:sldMk cId="2859996232" sldId="357"/>
            <ac:spMk id="2" creationId="{00000000-0000-0000-0000-000000000000}"/>
          </ac:spMkLst>
        </pc:spChg>
        <pc:picChg chg="add mod">
          <ac:chgData name="Maria Carmen Martorell Martínez" userId="5be05cb3-6e42-4625-ae4f-1c2eea917171" providerId="ADAL" clId="{644D05A4-1E3E-4670-A24E-114DEFA9CCAD}" dt="2024-03-04T11:49:32.664" v="398" actId="1440"/>
          <ac:picMkLst>
            <pc:docMk/>
            <pc:sldMk cId="2859996232" sldId="357"/>
            <ac:picMk id="3" creationId="{8A0FD4EA-C3DC-446C-B55D-83C796B3486D}"/>
          </ac:picMkLst>
        </pc:picChg>
        <pc:picChg chg="del">
          <ac:chgData name="Maria Carmen Martorell Martínez" userId="5be05cb3-6e42-4625-ae4f-1c2eea917171" providerId="ADAL" clId="{644D05A4-1E3E-4670-A24E-114DEFA9CCAD}" dt="2024-03-04T11:20:12.810" v="314" actId="478"/>
          <ac:picMkLst>
            <pc:docMk/>
            <pc:sldMk cId="2859996232" sldId="357"/>
            <ac:picMk id="4" creationId="{FEC6DD2E-E640-460B-9B86-B8D97542A88A}"/>
          </ac:picMkLst>
        </pc:picChg>
      </pc:sldChg>
      <pc:sldChg chg="add del">
        <pc:chgData name="Maria Carmen Martorell Martínez" userId="5be05cb3-6e42-4625-ae4f-1c2eea917171" providerId="ADAL" clId="{644D05A4-1E3E-4670-A24E-114DEFA9CCAD}" dt="2024-03-04T11:20:50.420" v="320" actId="2696"/>
        <pc:sldMkLst>
          <pc:docMk/>
          <pc:sldMk cId="3620923767" sldId="358"/>
        </pc:sldMkLst>
      </pc:sldChg>
      <pc:sldChg chg="addSp delSp modSp add">
        <pc:chgData name="Maria Carmen Martorell Martínez" userId="5be05cb3-6e42-4625-ae4f-1c2eea917171" providerId="ADAL" clId="{644D05A4-1E3E-4670-A24E-114DEFA9CCAD}" dt="2024-03-04T12:14:04.499" v="729" actId="207"/>
        <pc:sldMkLst>
          <pc:docMk/>
          <pc:sldMk cId="4241229672" sldId="358"/>
        </pc:sldMkLst>
        <pc:spChg chg="mod">
          <ac:chgData name="Maria Carmen Martorell Martínez" userId="5be05cb3-6e42-4625-ae4f-1c2eea917171" providerId="ADAL" clId="{644D05A4-1E3E-4670-A24E-114DEFA9CCAD}" dt="2024-03-04T12:14:04.499" v="729" actId="207"/>
          <ac:spMkLst>
            <pc:docMk/>
            <pc:sldMk cId="4241229672" sldId="358"/>
            <ac:spMk id="2" creationId="{00000000-0000-0000-0000-000000000000}"/>
          </ac:spMkLst>
        </pc:spChg>
        <pc:picChg chg="del">
          <ac:chgData name="Maria Carmen Martorell Martínez" userId="5be05cb3-6e42-4625-ae4f-1c2eea917171" providerId="ADAL" clId="{644D05A4-1E3E-4670-A24E-114DEFA9CCAD}" dt="2024-03-04T11:20:55.363" v="322" actId="478"/>
          <ac:picMkLst>
            <pc:docMk/>
            <pc:sldMk cId="4241229672" sldId="358"/>
            <ac:picMk id="3" creationId="{8A0FD4EA-C3DC-446C-B55D-83C796B3486D}"/>
          </ac:picMkLst>
        </pc:picChg>
        <pc:picChg chg="add mod">
          <ac:chgData name="Maria Carmen Martorell Martínez" userId="5be05cb3-6e42-4625-ae4f-1c2eea917171" providerId="ADAL" clId="{644D05A4-1E3E-4670-A24E-114DEFA9CCAD}" dt="2024-03-04T11:49:28.153" v="397" actId="1440"/>
          <ac:picMkLst>
            <pc:docMk/>
            <pc:sldMk cId="4241229672" sldId="358"/>
            <ac:picMk id="4" creationId="{888E083F-0811-4E77-9A44-8E004A0835BB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2:14:10.141" v="730" actId="207"/>
        <pc:sldMkLst>
          <pc:docMk/>
          <pc:sldMk cId="1669112444" sldId="359"/>
        </pc:sldMkLst>
        <pc:spChg chg="mod">
          <ac:chgData name="Maria Carmen Martorell Martínez" userId="5be05cb3-6e42-4625-ae4f-1c2eea917171" providerId="ADAL" clId="{644D05A4-1E3E-4670-A24E-114DEFA9CCAD}" dt="2024-03-04T12:14:10.141" v="730" actId="207"/>
          <ac:spMkLst>
            <pc:docMk/>
            <pc:sldMk cId="1669112444" sldId="359"/>
            <ac:spMk id="2" creationId="{00000000-0000-0000-0000-000000000000}"/>
          </ac:spMkLst>
        </pc:spChg>
        <pc:picChg chg="add mod">
          <ac:chgData name="Maria Carmen Martorell Martínez" userId="5be05cb3-6e42-4625-ae4f-1c2eea917171" providerId="ADAL" clId="{644D05A4-1E3E-4670-A24E-114DEFA9CCAD}" dt="2024-03-04T11:49:23.532" v="396" actId="1440"/>
          <ac:picMkLst>
            <pc:docMk/>
            <pc:sldMk cId="1669112444" sldId="359"/>
            <ac:picMk id="3" creationId="{EAC76A9B-E1E2-4AF4-8E76-258F781ADF69}"/>
          </ac:picMkLst>
        </pc:picChg>
        <pc:picChg chg="del">
          <ac:chgData name="Maria Carmen Martorell Martínez" userId="5be05cb3-6e42-4625-ae4f-1c2eea917171" providerId="ADAL" clId="{644D05A4-1E3E-4670-A24E-114DEFA9CCAD}" dt="2024-03-04T11:22:27.797" v="331" actId="478"/>
          <ac:picMkLst>
            <pc:docMk/>
            <pc:sldMk cId="1669112444" sldId="359"/>
            <ac:picMk id="4" creationId="{888E083F-0811-4E77-9A44-8E004A0835BB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2:14:15.232" v="731" actId="207"/>
        <pc:sldMkLst>
          <pc:docMk/>
          <pc:sldMk cId="2514979129" sldId="360"/>
        </pc:sldMkLst>
        <pc:spChg chg="mod">
          <ac:chgData name="Maria Carmen Martorell Martínez" userId="5be05cb3-6e42-4625-ae4f-1c2eea917171" providerId="ADAL" clId="{644D05A4-1E3E-4670-A24E-114DEFA9CCAD}" dt="2024-03-04T12:14:15.232" v="731" actId="207"/>
          <ac:spMkLst>
            <pc:docMk/>
            <pc:sldMk cId="2514979129" sldId="360"/>
            <ac:spMk id="2" creationId="{00000000-0000-0000-0000-000000000000}"/>
          </ac:spMkLst>
        </pc:spChg>
        <pc:picChg chg="del">
          <ac:chgData name="Maria Carmen Martorell Martínez" userId="5be05cb3-6e42-4625-ae4f-1c2eea917171" providerId="ADAL" clId="{644D05A4-1E3E-4670-A24E-114DEFA9CCAD}" dt="2024-03-04T11:23:11.624" v="337" actId="478"/>
          <ac:picMkLst>
            <pc:docMk/>
            <pc:sldMk cId="2514979129" sldId="360"/>
            <ac:picMk id="3" creationId="{EAC76A9B-E1E2-4AF4-8E76-258F781ADF69}"/>
          </ac:picMkLst>
        </pc:picChg>
        <pc:picChg chg="add mod">
          <ac:chgData name="Maria Carmen Martorell Martínez" userId="5be05cb3-6e42-4625-ae4f-1c2eea917171" providerId="ADAL" clId="{644D05A4-1E3E-4670-A24E-114DEFA9CCAD}" dt="2024-03-04T11:49:19.610" v="395" actId="1440"/>
          <ac:picMkLst>
            <pc:docMk/>
            <pc:sldMk cId="2514979129" sldId="360"/>
            <ac:picMk id="4" creationId="{282C95D7-75A0-41D4-9F6D-F1388AC960B2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2:14:19.517" v="732" actId="207"/>
        <pc:sldMkLst>
          <pc:docMk/>
          <pc:sldMk cId="2201406155" sldId="361"/>
        </pc:sldMkLst>
        <pc:spChg chg="mod">
          <ac:chgData name="Maria Carmen Martorell Martínez" userId="5be05cb3-6e42-4625-ae4f-1c2eea917171" providerId="ADAL" clId="{644D05A4-1E3E-4670-A24E-114DEFA9CCAD}" dt="2024-03-04T12:14:19.517" v="732" actId="207"/>
          <ac:spMkLst>
            <pc:docMk/>
            <pc:sldMk cId="2201406155" sldId="361"/>
            <ac:spMk id="2" creationId="{00000000-0000-0000-0000-000000000000}"/>
          </ac:spMkLst>
        </pc:spChg>
        <pc:picChg chg="add mod">
          <ac:chgData name="Maria Carmen Martorell Martínez" userId="5be05cb3-6e42-4625-ae4f-1c2eea917171" providerId="ADAL" clId="{644D05A4-1E3E-4670-A24E-114DEFA9CCAD}" dt="2024-03-04T11:49:15.264" v="394" actId="1440"/>
          <ac:picMkLst>
            <pc:docMk/>
            <pc:sldMk cId="2201406155" sldId="361"/>
            <ac:picMk id="3" creationId="{217BEF78-8670-41FB-9F60-0C9BA5095EC2}"/>
          </ac:picMkLst>
        </pc:picChg>
        <pc:picChg chg="del">
          <ac:chgData name="Maria Carmen Martorell Martínez" userId="5be05cb3-6e42-4625-ae4f-1c2eea917171" providerId="ADAL" clId="{644D05A4-1E3E-4670-A24E-114DEFA9CCAD}" dt="2024-03-04T11:23:48.739" v="341" actId="478"/>
          <ac:picMkLst>
            <pc:docMk/>
            <pc:sldMk cId="2201406155" sldId="361"/>
            <ac:picMk id="4" creationId="{282C95D7-75A0-41D4-9F6D-F1388AC960B2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2:16:02.023" v="733" actId="207"/>
        <pc:sldMkLst>
          <pc:docMk/>
          <pc:sldMk cId="3355393009" sldId="362"/>
        </pc:sldMkLst>
        <pc:spChg chg="mod">
          <ac:chgData name="Maria Carmen Martorell Martínez" userId="5be05cb3-6e42-4625-ae4f-1c2eea917171" providerId="ADAL" clId="{644D05A4-1E3E-4670-A24E-114DEFA9CCAD}" dt="2024-03-04T12:16:02.023" v="733" actId="207"/>
          <ac:spMkLst>
            <pc:docMk/>
            <pc:sldMk cId="3355393009" sldId="362"/>
            <ac:spMk id="2" creationId="{00000000-0000-0000-0000-000000000000}"/>
          </ac:spMkLst>
        </pc:spChg>
        <pc:picChg chg="del">
          <ac:chgData name="Maria Carmen Martorell Martínez" userId="5be05cb3-6e42-4625-ae4f-1c2eea917171" providerId="ADAL" clId="{644D05A4-1E3E-4670-A24E-114DEFA9CCAD}" dt="2024-03-04T11:24:20.811" v="345" actId="478"/>
          <ac:picMkLst>
            <pc:docMk/>
            <pc:sldMk cId="3355393009" sldId="362"/>
            <ac:picMk id="3" creationId="{217BEF78-8670-41FB-9F60-0C9BA5095EC2}"/>
          </ac:picMkLst>
        </pc:picChg>
        <pc:picChg chg="add mod">
          <ac:chgData name="Maria Carmen Martorell Martínez" userId="5be05cb3-6e42-4625-ae4f-1c2eea917171" providerId="ADAL" clId="{644D05A4-1E3E-4670-A24E-114DEFA9CCAD}" dt="2024-03-04T11:49:11.391" v="393" actId="1440"/>
          <ac:picMkLst>
            <pc:docMk/>
            <pc:sldMk cId="3355393009" sldId="362"/>
            <ac:picMk id="4" creationId="{5E683B92-2F99-478C-BCB9-DE33F1D52DB8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2:16:07.377" v="734" actId="207"/>
        <pc:sldMkLst>
          <pc:docMk/>
          <pc:sldMk cId="1327109099" sldId="363"/>
        </pc:sldMkLst>
        <pc:spChg chg="mod">
          <ac:chgData name="Maria Carmen Martorell Martínez" userId="5be05cb3-6e42-4625-ae4f-1c2eea917171" providerId="ADAL" clId="{644D05A4-1E3E-4670-A24E-114DEFA9CCAD}" dt="2024-03-04T12:16:07.377" v="734" actId="207"/>
          <ac:spMkLst>
            <pc:docMk/>
            <pc:sldMk cId="1327109099" sldId="363"/>
            <ac:spMk id="2" creationId="{00000000-0000-0000-0000-000000000000}"/>
          </ac:spMkLst>
        </pc:spChg>
        <pc:picChg chg="add mod">
          <ac:chgData name="Maria Carmen Martorell Martínez" userId="5be05cb3-6e42-4625-ae4f-1c2eea917171" providerId="ADAL" clId="{644D05A4-1E3E-4670-A24E-114DEFA9CCAD}" dt="2024-03-04T11:49:06.577" v="392" actId="1440"/>
          <ac:picMkLst>
            <pc:docMk/>
            <pc:sldMk cId="1327109099" sldId="363"/>
            <ac:picMk id="3" creationId="{51CA07BA-B5D8-482D-B010-5355FC78DA5B}"/>
          </ac:picMkLst>
        </pc:picChg>
        <pc:picChg chg="del">
          <ac:chgData name="Maria Carmen Martorell Martínez" userId="5be05cb3-6e42-4625-ae4f-1c2eea917171" providerId="ADAL" clId="{644D05A4-1E3E-4670-A24E-114DEFA9CCAD}" dt="2024-03-04T11:25:01.425" v="350" actId="478"/>
          <ac:picMkLst>
            <pc:docMk/>
            <pc:sldMk cId="1327109099" sldId="363"/>
            <ac:picMk id="4" creationId="{5E683B92-2F99-478C-BCB9-DE33F1D52DB8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2:16:19.979" v="735" actId="207"/>
        <pc:sldMkLst>
          <pc:docMk/>
          <pc:sldMk cId="2060594264" sldId="364"/>
        </pc:sldMkLst>
        <pc:spChg chg="mod">
          <ac:chgData name="Maria Carmen Martorell Martínez" userId="5be05cb3-6e42-4625-ae4f-1c2eea917171" providerId="ADAL" clId="{644D05A4-1E3E-4670-A24E-114DEFA9CCAD}" dt="2024-03-04T12:16:19.979" v="735" actId="207"/>
          <ac:spMkLst>
            <pc:docMk/>
            <pc:sldMk cId="2060594264" sldId="364"/>
            <ac:spMk id="2" creationId="{00000000-0000-0000-0000-000000000000}"/>
          </ac:spMkLst>
        </pc:spChg>
        <pc:picChg chg="del">
          <ac:chgData name="Maria Carmen Martorell Martínez" userId="5be05cb3-6e42-4625-ae4f-1c2eea917171" providerId="ADAL" clId="{644D05A4-1E3E-4670-A24E-114DEFA9CCAD}" dt="2024-03-04T11:25:38.008" v="354" actId="478"/>
          <ac:picMkLst>
            <pc:docMk/>
            <pc:sldMk cId="2060594264" sldId="364"/>
            <ac:picMk id="3" creationId="{51CA07BA-B5D8-482D-B010-5355FC78DA5B}"/>
          </ac:picMkLst>
        </pc:picChg>
        <pc:picChg chg="add mod">
          <ac:chgData name="Maria Carmen Martorell Martínez" userId="5be05cb3-6e42-4625-ae4f-1c2eea917171" providerId="ADAL" clId="{644D05A4-1E3E-4670-A24E-114DEFA9CCAD}" dt="2024-03-04T11:48:57.431" v="391" actId="1440"/>
          <ac:picMkLst>
            <pc:docMk/>
            <pc:sldMk cId="2060594264" sldId="364"/>
            <ac:picMk id="4" creationId="{3F33B519-76C3-4A22-A974-DF5ADC9CF9BA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2:16:28.180" v="736" actId="207"/>
        <pc:sldMkLst>
          <pc:docMk/>
          <pc:sldMk cId="2293357667" sldId="365"/>
        </pc:sldMkLst>
        <pc:spChg chg="mod">
          <ac:chgData name="Maria Carmen Martorell Martínez" userId="5be05cb3-6e42-4625-ae4f-1c2eea917171" providerId="ADAL" clId="{644D05A4-1E3E-4670-A24E-114DEFA9CCAD}" dt="2024-03-04T12:16:28.180" v="736" actId="207"/>
          <ac:spMkLst>
            <pc:docMk/>
            <pc:sldMk cId="2293357667" sldId="365"/>
            <ac:spMk id="2" creationId="{00000000-0000-0000-0000-000000000000}"/>
          </ac:spMkLst>
        </pc:spChg>
        <pc:picChg chg="add mod">
          <ac:chgData name="Maria Carmen Martorell Martínez" userId="5be05cb3-6e42-4625-ae4f-1c2eea917171" providerId="ADAL" clId="{644D05A4-1E3E-4670-A24E-114DEFA9CCAD}" dt="2024-03-04T11:48:49.800" v="390" actId="1440"/>
          <ac:picMkLst>
            <pc:docMk/>
            <pc:sldMk cId="2293357667" sldId="365"/>
            <ac:picMk id="3" creationId="{B0810937-D771-4E9A-942B-74B8A24B2050}"/>
          </ac:picMkLst>
        </pc:picChg>
        <pc:picChg chg="del">
          <ac:chgData name="Maria Carmen Martorell Martínez" userId="5be05cb3-6e42-4625-ae4f-1c2eea917171" providerId="ADAL" clId="{644D05A4-1E3E-4670-A24E-114DEFA9CCAD}" dt="2024-03-04T11:26:11.622" v="358" actId="478"/>
          <ac:picMkLst>
            <pc:docMk/>
            <pc:sldMk cId="2293357667" sldId="365"/>
            <ac:picMk id="4" creationId="{3F33B519-76C3-4A22-A974-DF5ADC9CF9BA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2:16:32.239" v="737" actId="207"/>
        <pc:sldMkLst>
          <pc:docMk/>
          <pc:sldMk cId="3128418840" sldId="366"/>
        </pc:sldMkLst>
        <pc:spChg chg="mod">
          <ac:chgData name="Maria Carmen Martorell Martínez" userId="5be05cb3-6e42-4625-ae4f-1c2eea917171" providerId="ADAL" clId="{644D05A4-1E3E-4670-A24E-114DEFA9CCAD}" dt="2024-03-04T12:16:32.239" v="737" actId="207"/>
          <ac:spMkLst>
            <pc:docMk/>
            <pc:sldMk cId="3128418840" sldId="366"/>
            <ac:spMk id="2" creationId="{00000000-0000-0000-0000-000000000000}"/>
          </ac:spMkLst>
        </pc:spChg>
        <pc:picChg chg="del">
          <ac:chgData name="Maria Carmen Martorell Martínez" userId="5be05cb3-6e42-4625-ae4f-1c2eea917171" providerId="ADAL" clId="{644D05A4-1E3E-4670-A24E-114DEFA9CCAD}" dt="2024-03-04T11:27:40.388" v="364" actId="478"/>
          <ac:picMkLst>
            <pc:docMk/>
            <pc:sldMk cId="3128418840" sldId="366"/>
            <ac:picMk id="3" creationId="{B0810937-D771-4E9A-942B-74B8A24B2050}"/>
          </ac:picMkLst>
        </pc:picChg>
        <pc:picChg chg="add mod">
          <ac:chgData name="Maria Carmen Martorell Martínez" userId="5be05cb3-6e42-4625-ae4f-1c2eea917171" providerId="ADAL" clId="{644D05A4-1E3E-4670-A24E-114DEFA9CCAD}" dt="2024-03-04T11:48:37.480" v="388" actId="1440"/>
          <ac:picMkLst>
            <pc:docMk/>
            <pc:sldMk cId="3128418840" sldId="366"/>
            <ac:picMk id="4" creationId="{039BD007-AE64-4D01-82FD-980C7A5B92FC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2:16:38.296" v="738" actId="207"/>
        <pc:sldMkLst>
          <pc:docMk/>
          <pc:sldMk cId="1108330400" sldId="367"/>
        </pc:sldMkLst>
        <pc:spChg chg="mod">
          <ac:chgData name="Maria Carmen Martorell Martínez" userId="5be05cb3-6e42-4625-ae4f-1c2eea917171" providerId="ADAL" clId="{644D05A4-1E3E-4670-A24E-114DEFA9CCAD}" dt="2024-03-04T12:16:38.296" v="738" actId="207"/>
          <ac:spMkLst>
            <pc:docMk/>
            <pc:sldMk cId="1108330400" sldId="367"/>
            <ac:spMk id="2" creationId="{00000000-0000-0000-0000-000000000000}"/>
          </ac:spMkLst>
        </pc:spChg>
        <pc:picChg chg="add mod">
          <ac:chgData name="Maria Carmen Martorell Martínez" userId="5be05cb3-6e42-4625-ae4f-1c2eea917171" providerId="ADAL" clId="{644D05A4-1E3E-4670-A24E-114DEFA9CCAD}" dt="2024-03-04T11:48:32.919" v="387" actId="1440"/>
          <ac:picMkLst>
            <pc:docMk/>
            <pc:sldMk cId="1108330400" sldId="367"/>
            <ac:picMk id="3" creationId="{705E10DB-CC86-452C-9583-4E4C6B8F2F9E}"/>
          </ac:picMkLst>
        </pc:picChg>
        <pc:picChg chg="del">
          <ac:chgData name="Maria Carmen Martorell Martínez" userId="5be05cb3-6e42-4625-ae4f-1c2eea917171" providerId="ADAL" clId="{644D05A4-1E3E-4670-A24E-114DEFA9CCAD}" dt="2024-03-04T11:28:22.429" v="371" actId="478"/>
          <ac:picMkLst>
            <pc:docMk/>
            <pc:sldMk cId="1108330400" sldId="367"/>
            <ac:picMk id="4" creationId="{039BD007-AE64-4D01-82FD-980C7A5B92FC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2:17:39.869" v="739" actId="207"/>
        <pc:sldMkLst>
          <pc:docMk/>
          <pc:sldMk cId="661466425" sldId="368"/>
        </pc:sldMkLst>
        <pc:spChg chg="mod">
          <ac:chgData name="Maria Carmen Martorell Martínez" userId="5be05cb3-6e42-4625-ae4f-1c2eea917171" providerId="ADAL" clId="{644D05A4-1E3E-4670-A24E-114DEFA9CCAD}" dt="2024-03-04T12:17:39.869" v="739" actId="207"/>
          <ac:spMkLst>
            <pc:docMk/>
            <pc:sldMk cId="661466425" sldId="368"/>
            <ac:spMk id="2" creationId="{00000000-0000-0000-0000-000000000000}"/>
          </ac:spMkLst>
        </pc:spChg>
        <pc:picChg chg="del">
          <ac:chgData name="Maria Carmen Martorell Martínez" userId="5be05cb3-6e42-4625-ae4f-1c2eea917171" providerId="ADAL" clId="{644D05A4-1E3E-4670-A24E-114DEFA9CCAD}" dt="2024-03-04T11:33:01.717" v="376" actId="478"/>
          <ac:picMkLst>
            <pc:docMk/>
            <pc:sldMk cId="661466425" sldId="368"/>
            <ac:picMk id="3" creationId="{705E10DB-CC86-452C-9583-4E4C6B8F2F9E}"/>
          </ac:picMkLst>
        </pc:picChg>
        <pc:picChg chg="add mod">
          <ac:chgData name="Maria Carmen Martorell Martínez" userId="5be05cb3-6e42-4625-ae4f-1c2eea917171" providerId="ADAL" clId="{644D05A4-1E3E-4670-A24E-114DEFA9CCAD}" dt="2024-03-04T11:48:18.850" v="386" actId="1440"/>
          <ac:picMkLst>
            <pc:docMk/>
            <pc:sldMk cId="661466425" sldId="368"/>
            <ac:picMk id="4" creationId="{E01B0815-71AF-4533-9596-AC28778097E9}"/>
          </ac:picMkLst>
        </pc:picChg>
      </pc:sldChg>
      <pc:sldChg chg="addSp delSp modSp add">
        <pc:chgData name="Maria Carmen Martorell Martínez" userId="5be05cb3-6e42-4625-ae4f-1c2eea917171" providerId="ADAL" clId="{644D05A4-1E3E-4670-A24E-114DEFA9CCAD}" dt="2024-03-04T12:17:58.470" v="740" actId="207"/>
        <pc:sldMkLst>
          <pc:docMk/>
          <pc:sldMk cId="2820011917" sldId="369"/>
        </pc:sldMkLst>
        <pc:spChg chg="mod">
          <ac:chgData name="Maria Carmen Martorell Martínez" userId="5be05cb3-6e42-4625-ae4f-1c2eea917171" providerId="ADAL" clId="{644D05A4-1E3E-4670-A24E-114DEFA9CCAD}" dt="2024-03-04T12:17:58.470" v="740" actId="207"/>
          <ac:spMkLst>
            <pc:docMk/>
            <pc:sldMk cId="2820011917" sldId="369"/>
            <ac:spMk id="2" creationId="{00000000-0000-0000-0000-000000000000}"/>
          </ac:spMkLst>
        </pc:spChg>
        <pc:picChg chg="add mod">
          <ac:chgData name="Maria Carmen Martorell Martínez" userId="5be05cb3-6e42-4625-ae4f-1c2eea917171" providerId="ADAL" clId="{644D05A4-1E3E-4670-A24E-114DEFA9CCAD}" dt="2024-03-04T11:48:43.694" v="389" actId="1440"/>
          <ac:picMkLst>
            <pc:docMk/>
            <pc:sldMk cId="2820011917" sldId="369"/>
            <ac:picMk id="3" creationId="{2B1D2FA1-B9D9-48BB-B32A-82B0CEF3C94A}"/>
          </ac:picMkLst>
        </pc:picChg>
        <pc:picChg chg="del">
          <ac:chgData name="Maria Carmen Martorell Martínez" userId="5be05cb3-6e42-4625-ae4f-1c2eea917171" providerId="ADAL" clId="{644D05A4-1E3E-4670-A24E-114DEFA9CCAD}" dt="2024-03-04T11:46:44.696" v="382" actId="478"/>
          <ac:picMkLst>
            <pc:docMk/>
            <pc:sldMk cId="2820011917" sldId="369"/>
            <ac:picMk id="4" creationId="{E01B0815-71AF-4533-9596-AC28778097E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s-ES"/>
              <a:t>10/02/2021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81421-27F4-426B-B32A-73D3EF1DA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426387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s-ES"/>
              <a:t>10/02/2021</a:t>
            </a:r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BA55C-5BC3-4AE0-8ADF-64D5CF5788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620443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32B78233-A5DB-994B-BD41-02BB62B896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096" y="0"/>
            <a:ext cx="12204096" cy="6858000"/>
          </a:xfrm>
          <a:prstGeom prst="rect">
            <a:avLst/>
          </a:prstGeom>
        </p:spPr>
      </p:pic>
      <p:sp>
        <p:nvSpPr>
          <p:cNvPr id="8" name="Marcador de texto 13">
            <a:extLst>
              <a:ext uri="{FF2B5EF4-FFF2-40B4-BE49-F238E27FC236}">
                <a16:creationId xmlns:a16="http://schemas.microsoft.com/office/drawing/2014/main" id="{204741AB-5D58-1643-89C3-8D22DB98A0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893" y="325097"/>
            <a:ext cx="7580339" cy="902393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400" b="0" i="0" spc="-100" baseline="0">
                <a:solidFill>
                  <a:schemeClr val="tx1"/>
                </a:solidFill>
                <a:latin typeface="Periodico Display UtLg" panose="0200050407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presentación</a:t>
            </a:r>
          </a:p>
        </p:txBody>
      </p:sp>
      <p:sp>
        <p:nvSpPr>
          <p:cNvPr id="9" name="Marcador de texto 13">
            <a:extLst>
              <a:ext uri="{FF2B5EF4-FFF2-40B4-BE49-F238E27FC236}">
                <a16:creationId xmlns:a16="http://schemas.microsoft.com/office/drawing/2014/main" id="{DF7306E1-EC40-8E43-99C5-762DD98192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893" y="1264063"/>
            <a:ext cx="7570912" cy="563602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300" b="0" i="0" spc="0" baseline="0">
                <a:solidFill>
                  <a:schemeClr val="tx1"/>
                </a:solidFill>
                <a:latin typeface="Visuelt Pro" panose="020B05030402020401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Subtítulo presentación</a:t>
            </a:r>
          </a:p>
        </p:txBody>
      </p:sp>
    </p:spTree>
    <p:extLst>
      <p:ext uri="{BB962C8B-B14F-4D97-AF65-F5344CB8AC3E}">
        <p14:creationId xmlns:p14="http://schemas.microsoft.com/office/powerpoint/2010/main" val="1303373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3">
            <a:extLst>
              <a:ext uri="{FF2B5EF4-FFF2-40B4-BE49-F238E27FC236}">
                <a16:creationId xmlns:a16="http://schemas.microsoft.com/office/drawing/2014/main" id="{B6CB6766-AA25-7F46-A3DD-4D70475B90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160" y="5054600"/>
            <a:ext cx="11415107" cy="948267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100" b="0" i="0" spc="-100" baseline="0">
                <a:solidFill>
                  <a:schemeClr val="tx1"/>
                </a:solidFill>
                <a:latin typeface="Periodico Display UtLg" panose="0200050407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capítulo</a:t>
            </a:r>
          </a:p>
        </p:txBody>
      </p:sp>
      <p:sp>
        <p:nvSpPr>
          <p:cNvPr id="4" name="Hexágono 1"/>
          <p:cNvSpPr/>
          <p:nvPr userDrawn="1"/>
        </p:nvSpPr>
        <p:spPr>
          <a:xfrm rot="2700000">
            <a:off x="6180994" y="1257826"/>
            <a:ext cx="3952170" cy="3953176"/>
          </a:xfrm>
          <a:prstGeom prst="rect">
            <a:avLst/>
          </a:prstGeom>
          <a:solidFill>
            <a:srgbClr val="E65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2024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3">
            <a:extLst>
              <a:ext uri="{FF2B5EF4-FFF2-40B4-BE49-F238E27FC236}">
                <a16:creationId xmlns:a16="http://schemas.microsoft.com/office/drawing/2014/main" id="{B6CB6766-AA25-7F46-A3DD-4D70475B90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160" y="5054600"/>
            <a:ext cx="11415107" cy="948267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100" b="0" i="0" spc="-100" baseline="0">
                <a:solidFill>
                  <a:schemeClr val="tx1"/>
                </a:solidFill>
                <a:latin typeface="Periodico Display UtLg" panose="0200050407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capítulo</a:t>
            </a:r>
          </a:p>
        </p:txBody>
      </p:sp>
      <p:sp>
        <p:nvSpPr>
          <p:cNvPr id="5" name="Hexágono 1"/>
          <p:cNvSpPr/>
          <p:nvPr userDrawn="1"/>
        </p:nvSpPr>
        <p:spPr>
          <a:xfrm>
            <a:off x="5321925" y="439451"/>
            <a:ext cx="5917957" cy="5563416"/>
          </a:xfrm>
          <a:prstGeom prst="pentagon">
            <a:avLst/>
          </a:prstGeom>
          <a:solidFill>
            <a:srgbClr val="E65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0566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bre 7"/>
          <p:cNvSpPr/>
          <p:nvPr userDrawn="1"/>
        </p:nvSpPr>
        <p:spPr>
          <a:xfrm rot="18900759">
            <a:off x="3070681" y="1380981"/>
            <a:ext cx="5665932" cy="4429228"/>
          </a:xfrm>
          <a:custGeom>
            <a:avLst/>
            <a:gdLst>
              <a:gd name="connsiteX0" fmla="*/ 5015075 w 5665932"/>
              <a:gd name="connsiteY0" fmla="*/ 648365 h 4429228"/>
              <a:gd name="connsiteX1" fmla="*/ 5018245 w 5665932"/>
              <a:gd name="connsiteY1" fmla="*/ 3783325 h 4429228"/>
              <a:gd name="connsiteX2" fmla="*/ 3557758 w 5665932"/>
              <a:gd name="connsiteY2" fmla="*/ 4429228 h 4429228"/>
              <a:gd name="connsiteX3" fmla="*/ 3336317 w 5665932"/>
              <a:gd name="connsiteY3" fmla="*/ 4426460 h 4429228"/>
              <a:gd name="connsiteX4" fmla="*/ 2291490 w 5665932"/>
              <a:gd name="connsiteY4" fmla="*/ 4426461 h 4429228"/>
              <a:gd name="connsiteX5" fmla="*/ 2291490 w 5665932"/>
              <a:gd name="connsiteY5" fmla="*/ 4426398 h 4429228"/>
              <a:gd name="connsiteX6" fmla="*/ 2112653 w 5665932"/>
              <a:gd name="connsiteY6" fmla="*/ 4428429 h 4429228"/>
              <a:gd name="connsiteX7" fmla="*/ 650858 w 5665932"/>
              <a:gd name="connsiteY7" fmla="*/ 3780861 h 4429228"/>
              <a:gd name="connsiteX8" fmla="*/ 647687 w 5665932"/>
              <a:gd name="connsiteY8" fmla="*/ 645902 h 4429228"/>
              <a:gd name="connsiteX9" fmla="*/ 2108174 w 5665932"/>
              <a:gd name="connsiteY9" fmla="*/ 0 h 4429228"/>
              <a:gd name="connsiteX10" fmla="*/ 2336008 w 5665932"/>
              <a:gd name="connsiteY10" fmla="*/ 2847 h 4429228"/>
              <a:gd name="connsiteX11" fmla="*/ 3372884 w 5665932"/>
              <a:gd name="connsiteY11" fmla="*/ 2847 h 4429228"/>
              <a:gd name="connsiteX12" fmla="*/ 3553279 w 5665932"/>
              <a:gd name="connsiteY12" fmla="*/ 798 h 4429228"/>
              <a:gd name="connsiteX13" fmla="*/ 5015075 w 5665932"/>
              <a:gd name="connsiteY13" fmla="*/ 648365 h 442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65932" h="4429228">
                <a:moveTo>
                  <a:pt x="5015075" y="648365"/>
                </a:moveTo>
                <a:cubicBezTo>
                  <a:pt x="5881646" y="1514554"/>
                  <a:pt x="5883065" y="2918123"/>
                  <a:pt x="5018245" y="3783325"/>
                </a:cubicBezTo>
                <a:cubicBezTo>
                  <a:pt x="4612861" y="4188888"/>
                  <a:pt x="4089099" y="4404168"/>
                  <a:pt x="3557758" y="4429228"/>
                </a:cubicBezTo>
                <a:lnTo>
                  <a:pt x="3336317" y="4426460"/>
                </a:lnTo>
                <a:lnTo>
                  <a:pt x="2291490" y="4426461"/>
                </a:lnTo>
                <a:lnTo>
                  <a:pt x="2291490" y="4426398"/>
                </a:lnTo>
                <a:lnTo>
                  <a:pt x="2112653" y="4428429"/>
                </a:lnTo>
                <a:cubicBezTo>
                  <a:pt x="1581261" y="4402764"/>
                  <a:pt x="1057063" y="4186887"/>
                  <a:pt x="650858" y="3780861"/>
                </a:cubicBezTo>
                <a:cubicBezTo>
                  <a:pt x="-215713" y="2914673"/>
                  <a:pt x="-217133" y="1511103"/>
                  <a:pt x="647687" y="645902"/>
                </a:cubicBezTo>
                <a:cubicBezTo>
                  <a:pt x="1053071" y="240338"/>
                  <a:pt x="1576833" y="25059"/>
                  <a:pt x="2108174" y="0"/>
                </a:cubicBezTo>
                <a:lnTo>
                  <a:pt x="2336008" y="2847"/>
                </a:lnTo>
                <a:lnTo>
                  <a:pt x="3372884" y="2847"/>
                </a:lnTo>
                <a:lnTo>
                  <a:pt x="3553279" y="798"/>
                </a:lnTo>
                <a:cubicBezTo>
                  <a:pt x="4084672" y="26463"/>
                  <a:pt x="4608870" y="242340"/>
                  <a:pt x="5015075" y="648365"/>
                </a:cubicBezTo>
                <a:close/>
              </a:path>
            </a:pathLst>
          </a:custGeom>
          <a:solidFill>
            <a:srgbClr val="E65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11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7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078" y="1679957"/>
            <a:ext cx="10645843" cy="349808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"/>
              </a:spcBef>
              <a:buNone/>
              <a:defRPr sz="50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04558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ágono 1"/>
          <p:cNvSpPr/>
          <p:nvPr userDrawn="1"/>
        </p:nvSpPr>
        <p:spPr>
          <a:xfrm>
            <a:off x="2888161" y="647292"/>
            <a:ext cx="6415679" cy="5563416"/>
          </a:xfrm>
          <a:custGeom>
            <a:avLst/>
            <a:gdLst>
              <a:gd name="connsiteX0" fmla="*/ 0 w 5998585"/>
              <a:gd name="connsiteY0" fmla="*/ 2781709 h 5563418"/>
              <a:gd name="connsiteX1" fmla="*/ 1390855 w 5998585"/>
              <a:gd name="connsiteY1" fmla="*/ 1 h 5563418"/>
              <a:gd name="connsiteX2" fmla="*/ 4607731 w 5998585"/>
              <a:gd name="connsiteY2" fmla="*/ 1 h 5563418"/>
              <a:gd name="connsiteX3" fmla="*/ 5998585 w 5998585"/>
              <a:gd name="connsiteY3" fmla="*/ 2781709 h 5563418"/>
              <a:gd name="connsiteX4" fmla="*/ 4607731 w 5998585"/>
              <a:gd name="connsiteY4" fmla="*/ 5563417 h 5563418"/>
              <a:gd name="connsiteX5" fmla="*/ 1390855 w 5998585"/>
              <a:gd name="connsiteY5" fmla="*/ 5563417 h 5563418"/>
              <a:gd name="connsiteX6" fmla="*/ 0 w 5998585"/>
              <a:gd name="connsiteY6" fmla="*/ 2781709 h 5563418"/>
              <a:gd name="connsiteX0" fmla="*/ 0 w 6207132"/>
              <a:gd name="connsiteY0" fmla="*/ 2785719 h 5563416"/>
              <a:gd name="connsiteX1" fmla="*/ 1599402 w 6207132"/>
              <a:gd name="connsiteY1" fmla="*/ 0 h 5563416"/>
              <a:gd name="connsiteX2" fmla="*/ 4816278 w 6207132"/>
              <a:gd name="connsiteY2" fmla="*/ 0 h 5563416"/>
              <a:gd name="connsiteX3" fmla="*/ 6207132 w 6207132"/>
              <a:gd name="connsiteY3" fmla="*/ 2781708 h 5563416"/>
              <a:gd name="connsiteX4" fmla="*/ 4816278 w 6207132"/>
              <a:gd name="connsiteY4" fmla="*/ 5563416 h 5563416"/>
              <a:gd name="connsiteX5" fmla="*/ 1599402 w 6207132"/>
              <a:gd name="connsiteY5" fmla="*/ 5563416 h 5563416"/>
              <a:gd name="connsiteX6" fmla="*/ 0 w 6207132"/>
              <a:gd name="connsiteY6" fmla="*/ 2785719 h 5563416"/>
              <a:gd name="connsiteX0" fmla="*/ 0 w 6415679"/>
              <a:gd name="connsiteY0" fmla="*/ 2785719 h 5563416"/>
              <a:gd name="connsiteX1" fmla="*/ 1599402 w 6415679"/>
              <a:gd name="connsiteY1" fmla="*/ 0 h 5563416"/>
              <a:gd name="connsiteX2" fmla="*/ 4816278 w 6415679"/>
              <a:gd name="connsiteY2" fmla="*/ 0 h 5563416"/>
              <a:gd name="connsiteX3" fmla="*/ 6415679 w 6415679"/>
              <a:gd name="connsiteY3" fmla="*/ 2785718 h 5563416"/>
              <a:gd name="connsiteX4" fmla="*/ 4816278 w 6415679"/>
              <a:gd name="connsiteY4" fmla="*/ 5563416 h 5563416"/>
              <a:gd name="connsiteX5" fmla="*/ 1599402 w 6415679"/>
              <a:gd name="connsiteY5" fmla="*/ 5563416 h 5563416"/>
              <a:gd name="connsiteX6" fmla="*/ 0 w 6415679"/>
              <a:gd name="connsiteY6" fmla="*/ 2785719 h 55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15679" h="5563416">
                <a:moveTo>
                  <a:pt x="0" y="2785719"/>
                </a:moveTo>
                <a:lnTo>
                  <a:pt x="1599402" y="0"/>
                </a:lnTo>
                <a:lnTo>
                  <a:pt x="4816278" y="0"/>
                </a:lnTo>
                <a:lnTo>
                  <a:pt x="6415679" y="2785718"/>
                </a:lnTo>
                <a:lnTo>
                  <a:pt x="4816278" y="5563416"/>
                </a:lnTo>
                <a:lnTo>
                  <a:pt x="1599402" y="5563416"/>
                </a:lnTo>
                <a:lnTo>
                  <a:pt x="0" y="27857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11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7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078" y="1679957"/>
            <a:ext cx="10645843" cy="349808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"/>
              </a:spcBef>
              <a:buNone/>
              <a:defRPr sz="50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01605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tacado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ágono 1"/>
          <p:cNvSpPr/>
          <p:nvPr userDrawn="1"/>
        </p:nvSpPr>
        <p:spPr>
          <a:xfrm>
            <a:off x="2888161" y="647292"/>
            <a:ext cx="6415679" cy="556341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11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7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078" y="1679957"/>
            <a:ext cx="10645843" cy="349808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"/>
              </a:spcBef>
              <a:buNone/>
              <a:defRPr sz="50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26850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stacado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ágono 1"/>
          <p:cNvSpPr/>
          <p:nvPr userDrawn="1"/>
        </p:nvSpPr>
        <p:spPr>
          <a:xfrm>
            <a:off x="3315000" y="647292"/>
            <a:ext cx="5562000" cy="55634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11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7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078" y="1679957"/>
            <a:ext cx="10645843" cy="349808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"/>
              </a:spcBef>
              <a:buNone/>
              <a:defRPr sz="50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64259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stacado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ágono 1"/>
          <p:cNvSpPr/>
          <p:nvPr userDrawn="1"/>
        </p:nvSpPr>
        <p:spPr>
          <a:xfrm>
            <a:off x="3137022" y="647292"/>
            <a:ext cx="5917957" cy="5563416"/>
          </a:xfrm>
          <a:prstGeom prst="pent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11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7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078" y="1679957"/>
            <a:ext cx="10645843" cy="349808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"/>
              </a:spcBef>
              <a:buNone/>
              <a:defRPr sz="50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59176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estacado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ágono 1"/>
          <p:cNvSpPr/>
          <p:nvPr userDrawn="1"/>
        </p:nvSpPr>
        <p:spPr>
          <a:xfrm>
            <a:off x="3315000" y="647292"/>
            <a:ext cx="5562000" cy="5563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11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7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078" y="1679957"/>
            <a:ext cx="10645843" cy="349808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"/>
              </a:spcBef>
              <a:buNone/>
              <a:defRPr sz="50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55906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estacado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ágono 1"/>
          <p:cNvSpPr/>
          <p:nvPr userDrawn="1"/>
        </p:nvSpPr>
        <p:spPr>
          <a:xfrm rot="2700000">
            <a:off x="4119915" y="1452412"/>
            <a:ext cx="3952170" cy="3953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11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6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078" y="1679957"/>
            <a:ext cx="10645843" cy="349808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"/>
              </a:spcBef>
              <a:buNone/>
              <a:defRPr sz="50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16516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estacado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ágono 1"/>
          <p:cNvSpPr/>
          <p:nvPr userDrawn="1"/>
        </p:nvSpPr>
        <p:spPr>
          <a:xfrm>
            <a:off x="3137022" y="647292"/>
            <a:ext cx="5562000" cy="55634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11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8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078" y="1679957"/>
            <a:ext cx="10645843" cy="349808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"/>
              </a:spcBef>
              <a:buNone/>
              <a:defRPr sz="50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91620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98B2BFC-9FDE-5B4B-BCF2-2C8FCC4E8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arcador de texto 13">
            <a:extLst>
              <a:ext uri="{FF2B5EF4-FFF2-40B4-BE49-F238E27FC236}">
                <a16:creationId xmlns:a16="http://schemas.microsoft.com/office/drawing/2014/main" id="{204741AB-5D58-1643-89C3-8D22DB98A0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893" y="325097"/>
            <a:ext cx="7580339" cy="1207370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0" b="0" i="0" spc="-100" baseline="0">
                <a:solidFill>
                  <a:schemeClr val="tx1"/>
                </a:solidFill>
                <a:latin typeface="Periodico Display UtLg" panose="0200050407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625600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ágono 1"/>
          <p:cNvSpPr/>
          <p:nvPr userDrawn="1"/>
        </p:nvSpPr>
        <p:spPr>
          <a:xfrm>
            <a:off x="3315000" y="647292"/>
            <a:ext cx="5562000" cy="5563416"/>
          </a:xfrm>
          <a:prstGeom prst="ellipse">
            <a:avLst/>
          </a:prstGeom>
          <a:solidFill>
            <a:srgbClr val="E65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3100" b="1" i="0" kern="1200" dirty="0">
                <a:solidFill>
                  <a:schemeClr val="tx1"/>
                </a:solidFill>
                <a:latin typeface="Periodico Display Rg" panose="02000504080000020004" pitchFamily="50" charset="0"/>
                <a:ea typeface="+mn-ea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11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8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078" y="1679957"/>
            <a:ext cx="10645843" cy="349808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"/>
              </a:spcBef>
              <a:buNone/>
              <a:defRPr sz="50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61585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taca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ágono 1"/>
          <p:cNvSpPr/>
          <p:nvPr userDrawn="1"/>
        </p:nvSpPr>
        <p:spPr>
          <a:xfrm>
            <a:off x="3315000" y="647292"/>
            <a:ext cx="5562000" cy="5563416"/>
          </a:xfrm>
          <a:prstGeom prst="roundRect">
            <a:avLst/>
          </a:prstGeom>
          <a:solidFill>
            <a:srgbClr val="E65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11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7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078" y="1679957"/>
            <a:ext cx="10645843" cy="349808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"/>
              </a:spcBef>
              <a:buNone/>
              <a:defRPr sz="50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57712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staca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ágono 1"/>
          <p:cNvSpPr/>
          <p:nvPr userDrawn="1"/>
        </p:nvSpPr>
        <p:spPr>
          <a:xfrm>
            <a:off x="3315000" y="647292"/>
            <a:ext cx="5562000" cy="5563416"/>
          </a:xfrm>
          <a:prstGeom prst="rect">
            <a:avLst/>
          </a:prstGeom>
          <a:solidFill>
            <a:srgbClr val="E65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11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7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078" y="1679957"/>
            <a:ext cx="10645843" cy="349808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"/>
              </a:spcBef>
              <a:buNone/>
              <a:defRPr sz="50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08558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staca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ágono 1"/>
          <p:cNvSpPr/>
          <p:nvPr userDrawn="1"/>
        </p:nvSpPr>
        <p:spPr>
          <a:xfrm rot="2700000">
            <a:off x="4119915" y="1452412"/>
            <a:ext cx="3952170" cy="3953176"/>
          </a:xfrm>
          <a:prstGeom prst="rect">
            <a:avLst/>
          </a:prstGeom>
          <a:solidFill>
            <a:srgbClr val="E65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11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6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078" y="1679957"/>
            <a:ext cx="10645843" cy="349808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"/>
              </a:spcBef>
              <a:buNone/>
              <a:defRPr sz="50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0609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staca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ágono 1"/>
          <p:cNvSpPr/>
          <p:nvPr userDrawn="1"/>
        </p:nvSpPr>
        <p:spPr>
          <a:xfrm>
            <a:off x="3137022" y="647292"/>
            <a:ext cx="5917957" cy="5563416"/>
          </a:xfrm>
          <a:prstGeom prst="pentagon">
            <a:avLst/>
          </a:prstGeom>
          <a:solidFill>
            <a:srgbClr val="E65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11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8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078" y="1679957"/>
            <a:ext cx="10645843" cy="349808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"/>
              </a:spcBef>
              <a:buNone/>
              <a:defRPr sz="50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81916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estaca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ágono 1"/>
          <p:cNvSpPr/>
          <p:nvPr userDrawn="1"/>
        </p:nvSpPr>
        <p:spPr>
          <a:xfrm>
            <a:off x="2888161" y="647292"/>
            <a:ext cx="6415679" cy="5563416"/>
          </a:xfrm>
          <a:custGeom>
            <a:avLst/>
            <a:gdLst>
              <a:gd name="connsiteX0" fmla="*/ 0 w 5998585"/>
              <a:gd name="connsiteY0" fmla="*/ 2781709 h 5563418"/>
              <a:gd name="connsiteX1" fmla="*/ 1390855 w 5998585"/>
              <a:gd name="connsiteY1" fmla="*/ 1 h 5563418"/>
              <a:gd name="connsiteX2" fmla="*/ 4607731 w 5998585"/>
              <a:gd name="connsiteY2" fmla="*/ 1 h 5563418"/>
              <a:gd name="connsiteX3" fmla="*/ 5998585 w 5998585"/>
              <a:gd name="connsiteY3" fmla="*/ 2781709 h 5563418"/>
              <a:gd name="connsiteX4" fmla="*/ 4607731 w 5998585"/>
              <a:gd name="connsiteY4" fmla="*/ 5563417 h 5563418"/>
              <a:gd name="connsiteX5" fmla="*/ 1390855 w 5998585"/>
              <a:gd name="connsiteY5" fmla="*/ 5563417 h 5563418"/>
              <a:gd name="connsiteX6" fmla="*/ 0 w 5998585"/>
              <a:gd name="connsiteY6" fmla="*/ 2781709 h 5563418"/>
              <a:gd name="connsiteX0" fmla="*/ 0 w 6207132"/>
              <a:gd name="connsiteY0" fmla="*/ 2785719 h 5563416"/>
              <a:gd name="connsiteX1" fmla="*/ 1599402 w 6207132"/>
              <a:gd name="connsiteY1" fmla="*/ 0 h 5563416"/>
              <a:gd name="connsiteX2" fmla="*/ 4816278 w 6207132"/>
              <a:gd name="connsiteY2" fmla="*/ 0 h 5563416"/>
              <a:gd name="connsiteX3" fmla="*/ 6207132 w 6207132"/>
              <a:gd name="connsiteY3" fmla="*/ 2781708 h 5563416"/>
              <a:gd name="connsiteX4" fmla="*/ 4816278 w 6207132"/>
              <a:gd name="connsiteY4" fmla="*/ 5563416 h 5563416"/>
              <a:gd name="connsiteX5" fmla="*/ 1599402 w 6207132"/>
              <a:gd name="connsiteY5" fmla="*/ 5563416 h 5563416"/>
              <a:gd name="connsiteX6" fmla="*/ 0 w 6207132"/>
              <a:gd name="connsiteY6" fmla="*/ 2785719 h 5563416"/>
              <a:gd name="connsiteX0" fmla="*/ 0 w 6415679"/>
              <a:gd name="connsiteY0" fmla="*/ 2785719 h 5563416"/>
              <a:gd name="connsiteX1" fmla="*/ 1599402 w 6415679"/>
              <a:gd name="connsiteY1" fmla="*/ 0 h 5563416"/>
              <a:gd name="connsiteX2" fmla="*/ 4816278 w 6415679"/>
              <a:gd name="connsiteY2" fmla="*/ 0 h 5563416"/>
              <a:gd name="connsiteX3" fmla="*/ 6415679 w 6415679"/>
              <a:gd name="connsiteY3" fmla="*/ 2785718 h 5563416"/>
              <a:gd name="connsiteX4" fmla="*/ 4816278 w 6415679"/>
              <a:gd name="connsiteY4" fmla="*/ 5563416 h 5563416"/>
              <a:gd name="connsiteX5" fmla="*/ 1599402 w 6415679"/>
              <a:gd name="connsiteY5" fmla="*/ 5563416 h 5563416"/>
              <a:gd name="connsiteX6" fmla="*/ 0 w 6415679"/>
              <a:gd name="connsiteY6" fmla="*/ 2785719 h 55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15679" h="5563416">
                <a:moveTo>
                  <a:pt x="0" y="2785719"/>
                </a:moveTo>
                <a:lnTo>
                  <a:pt x="1599402" y="0"/>
                </a:lnTo>
                <a:lnTo>
                  <a:pt x="4816278" y="0"/>
                </a:lnTo>
                <a:lnTo>
                  <a:pt x="6415679" y="2785718"/>
                </a:lnTo>
                <a:lnTo>
                  <a:pt x="4816278" y="5563416"/>
                </a:lnTo>
                <a:lnTo>
                  <a:pt x="1599402" y="5563416"/>
                </a:lnTo>
                <a:lnTo>
                  <a:pt x="0" y="2785719"/>
                </a:lnTo>
                <a:close/>
              </a:path>
            </a:pathLst>
          </a:custGeom>
          <a:solidFill>
            <a:srgbClr val="E65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11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6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078" y="1679957"/>
            <a:ext cx="10645843" cy="349808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"/>
              </a:spcBef>
              <a:buNone/>
              <a:defRPr sz="50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88103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EC5A1A76-DED3-E845-BEE2-CEC5330692FA}"/>
              </a:ext>
            </a:extLst>
          </p:cNvPr>
          <p:cNvSpPr/>
          <p:nvPr userDrawn="1"/>
        </p:nvSpPr>
        <p:spPr>
          <a:xfrm>
            <a:off x="6112933" y="-3889"/>
            <a:ext cx="607906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Marcador de texto 6">
            <a:extLst>
              <a:ext uri="{FF2B5EF4-FFF2-40B4-BE49-F238E27FC236}">
                <a16:creationId xmlns:a16="http://schemas.microsoft.com/office/drawing/2014/main" id="{74E002C9-065A-2745-84D6-F0F746DDFB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5396" y="4568825"/>
            <a:ext cx="4715835" cy="1180042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00"/>
              </a:spcBef>
              <a:buClr>
                <a:srgbClr val="E65014"/>
              </a:buClr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es-ES" dirty="0"/>
          </a:p>
        </p:txBody>
      </p:sp>
      <p:sp>
        <p:nvSpPr>
          <p:cNvPr id="12" name="Marcador de texto 72">
            <a:extLst>
              <a:ext uri="{FF2B5EF4-FFF2-40B4-BE49-F238E27FC236}">
                <a16:creationId xmlns:a16="http://schemas.microsoft.com/office/drawing/2014/main" id="{1386661A-C4BB-9D44-9529-77D39FBB83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05396" y="1885739"/>
            <a:ext cx="4721161" cy="3429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None/>
              <a:defRPr sz="1300" b="1">
                <a:solidFill>
                  <a:srgbClr val="E65014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Título párrafo</a:t>
            </a:r>
          </a:p>
        </p:txBody>
      </p:sp>
      <p:sp>
        <p:nvSpPr>
          <p:cNvPr id="13" name="Marcador de texto 72">
            <a:extLst>
              <a:ext uri="{FF2B5EF4-FFF2-40B4-BE49-F238E27FC236}">
                <a16:creationId xmlns:a16="http://schemas.microsoft.com/office/drawing/2014/main" id="{4F9B5E30-28D4-134D-ACAF-3A59D70E8E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05396" y="2424903"/>
            <a:ext cx="4721161" cy="1950242"/>
          </a:xfrm>
          <a:prstGeom prst="rect">
            <a:avLst/>
          </a:prstGeom>
        </p:spPr>
        <p:txBody>
          <a:bodyPr/>
          <a:lstStyle>
            <a:lvl1pPr marL="0" indent="0" algn="just">
              <a:spcBef>
                <a:spcPts val="100"/>
              </a:spcBef>
              <a:buNone/>
              <a:defRPr sz="13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pequeño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endParaRPr lang="es-ES" dirty="0"/>
          </a:p>
        </p:txBody>
      </p:sp>
      <p:sp>
        <p:nvSpPr>
          <p:cNvPr id="14" name="Marcador de texto 6">
            <a:extLst>
              <a:ext uri="{FF2B5EF4-FFF2-40B4-BE49-F238E27FC236}">
                <a16:creationId xmlns:a16="http://schemas.microsoft.com/office/drawing/2014/main" id="{373FDF6B-B8DD-3043-9C53-9BC45BEE99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5089" y="4568825"/>
            <a:ext cx="4688241" cy="1180042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00"/>
              </a:spcBef>
              <a:buClr>
                <a:srgbClr val="E65014"/>
              </a:buClr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
Lista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es-ES" dirty="0"/>
          </a:p>
        </p:txBody>
      </p:sp>
      <p:sp>
        <p:nvSpPr>
          <p:cNvPr id="17" name="Marcador de texto 72">
            <a:extLst>
              <a:ext uri="{FF2B5EF4-FFF2-40B4-BE49-F238E27FC236}">
                <a16:creationId xmlns:a16="http://schemas.microsoft.com/office/drawing/2014/main" id="{56DFAD2A-F2E0-F74A-89E8-ECCE98F861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5089" y="1885739"/>
            <a:ext cx="4721161" cy="3429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None/>
              <a:defRPr sz="13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Título párrafo</a:t>
            </a:r>
          </a:p>
        </p:txBody>
      </p:sp>
      <p:sp>
        <p:nvSpPr>
          <p:cNvPr id="18" name="Marcador de texto 72">
            <a:extLst>
              <a:ext uri="{FF2B5EF4-FFF2-40B4-BE49-F238E27FC236}">
                <a16:creationId xmlns:a16="http://schemas.microsoft.com/office/drawing/2014/main" id="{FCAA76A4-2A2C-EE43-9D9B-DF318B0AF22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5090" y="2424903"/>
            <a:ext cx="4693536" cy="1950242"/>
          </a:xfrm>
          <a:prstGeom prst="rect">
            <a:avLst/>
          </a:prstGeom>
        </p:spPr>
        <p:txBody>
          <a:bodyPr/>
          <a:lstStyle>
            <a:lvl1pPr marL="0" indent="0" algn="just">
              <a:spcBef>
                <a:spcPts val="100"/>
              </a:spcBef>
              <a:buNone/>
              <a:defRPr sz="13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pequeño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endParaRPr lang="es-ES" dirty="0"/>
          </a:p>
        </p:txBody>
      </p:sp>
      <p:sp>
        <p:nvSpPr>
          <p:cNvPr id="23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24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54D6626-89B3-4C4C-8784-DAC496715A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7743" y="126162"/>
            <a:ext cx="1205070" cy="60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39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estacado con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897313D-C409-674E-8D7C-4BC767F8D450}"/>
              </a:ext>
            </a:extLst>
          </p:cNvPr>
          <p:cNvSpPr/>
          <p:nvPr userDrawn="1"/>
        </p:nvSpPr>
        <p:spPr>
          <a:xfrm>
            <a:off x="3196167" y="524933"/>
            <a:ext cx="5799666" cy="5808134"/>
          </a:xfrm>
          <a:prstGeom prst="rect">
            <a:avLst/>
          </a:prstGeom>
          <a:solidFill>
            <a:srgbClr val="E6501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Marcador de texto 25">
            <a:extLst>
              <a:ext uri="{FF2B5EF4-FFF2-40B4-BE49-F238E27FC236}">
                <a16:creationId xmlns:a16="http://schemas.microsoft.com/office/drawing/2014/main" id="{2ECB263B-A541-D54B-9CD6-FDF7BBE2EE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49134" y="1273885"/>
            <a:ext cx="4893732" cy="77685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Título destacado</a:t>
            </a:r>
          </a:p>
        </p:txBody>
      </p:sp>
      <p:sp>
        <p:nvSpPr>
          <p:cNvPr id="14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bg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15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bg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9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41125" y="2633133"/>
            <a:ext cx="4901742" cy="2514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"/>
              </a:spcBef>
              <a:buNone/>
              <a:defRPr sz="18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destacat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Texto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destacat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volutpatTexto</a:t>
            </a:r>
            <a:r>
              <a:rPr lang="es-ES" dirty="0"/>
              <a:t>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76820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estacado con text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ipse 16">
            <a:extLst>
              <a:ext uri="{FF2B5EF4-FFF2-40B4-BE49-F238E27FC236}">
                <a16:creationId xmlns:a16="http://schemas.microsoft.com/office/drawing/2014/main" id="{91FC3F3F-F160-B047-9B23-EFEBBA6A3599}"/>
              </a:ext>
            </a:extLst>
          </p:cNvPr>
          <p:cNvSpPr/>
          <p:nvPr userDrawn="1"/>
        </p:nvSpPr>
        <p:spPr>
          <a:xfrm>
            <a:off x="3138309" y="524933"/>
            <a:ext cx="5915383" cy="580813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defRPr sz="1800">
                <a:latin typeface="+mn-lt"/>
                <a:ea typeface="+mn-ea"/>
                <a:cs typeface="+mn-cs"/>
                <a:sym typeface="Brown-Light"/>
              </a:defRPr>
            </a:pPr>
            <a:endParaRPr lang="es-ES" dirty="0">
              <a:solidFill>
                <a:srgbClr val="E65014"/>
              </a:solidFill>
              <a:latin typeface="Visuelt Pro" panose="020B0503040202040104"/>
            </a:endParaRPr>
          </a:p>
        </p:txBody>
      </p:sp>
      <p:sp>
        <p:nvSpPr>
          <p:cNvPr id="11" name="Marcador de texto 25">
            <a:extLst>
              <a:ext uri="{FF2B5EF4-FFF2-40B4-BE49-F238E27FC236}">
                <a16:creationId xmlns:a16="http://schemas.microsoft.com/office/drawing/2014/main" id="{2ECB263B-A541-D54B-9CD6-FDF7BBE2EE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49134" y="1273885"/>
            <a:ext cx="4893732" cy="77685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00" b="1">
                <a:solidFill>
                  <a:schemeClr val="bg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Título destacado</a:t>
            </a:r>
          </a:p>
        </p:txBody>
      </p:sp>
      <p:sp>
        <p:nvSpPr>
          <p:cNvPr id="14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bg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15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bg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7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41125" y="2633133"/>
            <a:ext cx="4901742" cy="2514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"/>
              </a:spcBef>
              <a:buNone/>
              <a:defRPr sz="1800" b="0">
                <a:solidFill>
                  <a:schemeClr val="bg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destacat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Texto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destacat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volutpatTexto</a:t>
            </a:r>
            <a:r>
              <a:rPr lang="es-ES" dirty="0"/>
              <a:t>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9446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estacado con text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mbo 15"/>
          <p:cNvSpPr/>
          <p:nvPr userDrawn="1"/>
        </p:nvSpPr>
        <p:spPr>
          <a:xfrm>
            <a:off x="3173778" y="506778"/>
            <a:ext cx="5844444" cy="5844444"/>
          </a:xfrm>
          <a:prstGeom prst="diamond">
            <a:avLst/>
          </a:prstGeom>
          <a:solidFill>
            <a:srgbClr val="E6501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Marcador de texto 25">
            <a:extLst>
              <a:ext uri="{FF2B5EF4-FFF2-40B4-BE49-F238E27FC236}">
                <a16:creationId xmlns:a16="http://schemas.microsoft.com/office/drawing/2014/main" id="{2ECB263B-A541-D54B-9CD6-FDF7BBE2EE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49134" y="1273885"/>
            <a:ext cx="4893732" cy="77685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Título destacado</a:t>
            </a:r>
          </a:p>
        </p:txBody>
      </p:sp>
      <p:sp>
        <p:nvSpPr>
          <p:cNvPr id="14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bg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15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bg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7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41125" y="2633133"/>
            <a:ext cx="4901742" cy="2514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"/>
              </a:spcBef>
              <a:buNone/>
              <a:defRPr sz="18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destacat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Texto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destacat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volutpatTexto</a:t>
            </a:r>
            <a:r>
              <a:rPr lang="es-ES" dirty="0"/>
              <a:t>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975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 userDrawn="1"/>
        </p:nvGrpSpPr>
        <p:grpSpPr>
          <a:xfrm>
            <a:off x="-435397" y="2092493"/>
            <a:ext cx="12010922" cy="2673014"/>
            <a:chOff x="-376518" y="2071908"/>
            <a:chExt cx="12010922" cy="2673014"/>
          </a:xfrm>
        </p:grpSpPr>
        <p:sp>
          <p:nvSpPr>
            <p:cNvPr id="6" name="Triángulo isósceles 5"/>
            <p:cNvSpPr/>
            <p:nvPr/>
          </p:nvSpPr>
          <p:spPr>
            <a:xfrm rot="19800000">
              <a:off x="-376518" y="2124867"/>
              <a:ext cx="3025588" cy="2608266"/>
            </a:xfrm>
            <a:prstGeom prst="triangle">
              <a:avLst/>
            </a:prstGeom>
            <a:solidFill>
              <a:srgbClr val="E65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Triángulo isósceles 6"/>
            <p:cNvSpPr/>
            <p:nvPr/>
          </p:nvSpPr>
          <p:spPr>
            <a:xfrm rot="19800000">
              <a:off x="2618593" y="2136656"/>
              <a:ext cx="3025588" cy="260826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Triángulo isósceles 7"/>
            <p:cNvSpPr/>
            <p:nvPr/>
          </p:nvSpPr>
          <p:spPr>
            <a:xfrm rot="19800000">
              <a:off x="5613706" y="2124867"/>
              <a:ext cx="3025588" cy="2608266"/>
            </a:xfrm>
            <a:prstGeom prst="triangle">
              <a:avLst/>
            </a:prstGeom>
            <a:solidFill>
              <a:srgbClr val="E65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Triángulo isósceles 8"/>
            <p:cNvSpPr/>
            <p:nvPr/>
          </p:nvSpPr>
          <p:spPr>
            <a:xfrm rot="19800000">
              <a:off x="8608816" y="2071908"/>
              <a:ext cx="3025588" cy="260826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837798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estacado con texto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xágono 8">
            <a:extLst>
              <a:ext uri="{FF2B5EF4-FFF2-40B4-BE49-F238E27FC236}">
                <a16:creationId xmlns:a16="http://schemas.microsoft.com/office/drawing/2014/main" id="{E7FB3B77-C6E7-694D-B639-9EE4807FD8AE}"/>
              </a:ext>
            </a:extLst>
          </p:cNvPr>
          <p:cNvSpPr/>
          <p:nvPr userDrawn="1"/>
        </p:nvSpPr>
        <p:spPr>
          <a:xfrm>
            <a:off x="2798442" y="586277"/>
            <a:ext cx="6595117" cy="5685446"/>
          </a:xfrm>
          <a:prstGeom prst="hexagon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41125" y="2633133"/>
            <a:ext cx="4901742" cy="2514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"/>
              </a:spcBef>
              <a:buNone/>
              <a:defRPr sz="1800" b="0">
                <a:solidFill>
                  <a:schemeClr val="bg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destacat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Texto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destacat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volutpatTexto</a:t>
            </a:r>
            <a:r>
              <a:rPr lang="es-ES" dirty="0"/>
              <a:t> destacado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.</a:t>
            </a:r>
          </a:p>
        </p:txBody>
      </p:sp>
      <p:sp>
        <p:nvSpPr>
          <p:cNvPr id="11" name="Marcador de texto 25">
            <a:extLst>
              <a:ext uri="{FF2B5EF4-FFF2-40B4-BE49-F238E27FC236}">
                <a16:creationId xmlns:a16="http://schemas.microsoft.com/office/drawing/2014/main" id="{2ECB263B-A541-D54B-9CD6-FDF7BBE2EE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49134" y="1273885"/>
            <a:ext cx="4893732" cy="77685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00" b="1">
                <a:solidFill>
                  <a:schemeClr val="bg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Título destacado</a:t>
            </a:r>
          </a:p>
        </p:txBody>
      </p:sp>
      <p:sp>
        <p:nvSpPr>
          <p:cNvPr id="14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bg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15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bg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</p:spTree>
    <p:extLst>
      <p:ext uri="{BB962C8B-B14F-4D97-AF65-F5344CB8AC3E}">
        <p14:creationId xmlns:p14="http://schemas.microsoft.com/office/powerpoint/2010/main" val="941187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izq - Foto 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3D64029-0A92-204A-87B9-1FB3C47A28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3"/>
          <a:stretch/>
        </p:blipFill>
        <p:spPr>
          <a:xfrm>
            <a:off x="6597748" y="0"/>
            <a:ext cx="5615684" cy="6866467"/>
          </a:xfrm>
          <a:prstGeom prst="rect">
            <a:avLst/>
          </a:prstGeom>
        </p:spPr>
      </p:pic>
      <p:sp>
        <p:nvSpPr>
          <p:cNvPr id="8" name="Marcador de texto 25">
            <a:extLst>
              <a:ext uri="{FF2B5EF4-FFF2-40B4-BE49-F238E27FC236}">
                <a16:creationId xmlns:a16="http://schemas.microsoft.com/office/drawing/2014/main" id="{2BDFDAE8-4D7D-7C40-93DC-38873B97E9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7465" y="1903855"/>
            <a:ext cx="5520002" cy="1047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DESTACADO</a:t>
            </a:r>
          </a:p>
        </p:txBody>
      </p:sp>
      <p:sp>
        <p:nvSpPr>
          <p:cNvPr id="9" name="Marcador de texto 72">
            <a:extLst>
              <a:ext uri="{FF2B5EF4-FFF2-40B4-BE49-F238E27FC236}">
                <a16:creationId xmlns:a16="http://schemas.microsoft.com/office/drawing/2014/main" id="{7C4D0A1A-0C45-AC42-8BF1-9C0585D4429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9176" y="3346065"/>
            <a:ext cx="5543328" cy="1950242"/>
          </a:xfrm>
          <a:prstGeom prst="rect">
            <a:avLst/>
          </a:prstGeom>
        </p:spPr>
        <p:txBody>
          <a:bodyPr/>
          <a:lstStyle>
            <a:lvl1pPr marL="0" indent="0" algn="just">
              <a:spcBef>
                <a:spcPts val="100"/>
              </a:spcBef>
              <a:buNone/>
              <a:defRPr sz="1300" b="0"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pequeño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54D6626-89B3-4C4C-8784-DAC496715A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57743" y="126162"/>
            <a:ext cx="1205070" cy="602535"/>
          </a:xfrm>
          <a:prstGeom prst="rect">
            <a:avLst/>
          </a:prstGeom>
        </p:spPr>
      </p:pic>
      <p:sp>
        <p:nvSpPr>
          <p:cNvPr id="12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13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</p:spTree>
    <p:extLst>
      <p:ext uri="{BB962C8B-B14F-4D97-AF65-F5344CB8AC3E}">
        <p14:creationId xmlns:p14="http://schemas.microsoft.com/office/powerpoint/2010/main" val="548023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izq - Foto 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5">
            <a:extLst>
              <a:ext uri="{FF2B5EF4-FFF2-40B4-BE49-F238E27FC236}">
                <a16:creationId xmlns:a16="http://schemas.microsoft.com/office/drawing/2014/main" id="{4600176F-A67F-1C4F-9B01-19EF39884E3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602413" y="-1"/>
            <a:ext cx="5589587" cy="6866467"/>
          </a:xfrm>
          <a:prstGeom prst="rect">
            <a:avLst/>
          </a:prstGeom>
        </p:spPr>
        <p:txBody>
          <a:bodyPr/>
          <a:lstStyle>
            <a:lvl1pPr>
              <a:defRPr>
                <a:latin typeface="Visuelt Pro" panose="020B0503040202040104" pitchFamily="34" charset="0"/>
              </a:defRPr>
            </a:lvl1pPr>
          </a:lstStyle>
          <a:p>
            <a:endParaRPr lang="es-ES"/>
          </a:p>
        </p:txBody>
      </p:sp>
      <p:sp>
        <p:nvSpPr>
          <p:cNvPr id="10" name="Marcador de texto 25">
            <a:extLst>
              <a:ext uri="{FF2B5EF4-FFF2-40B4-BE49-F238E27FC236}">
                <a16:creationId xmlns:a16="http://schemas.microsoft.com/office/drawing/2014/main" id="{70C6720C-1511-414A-BF90-FDBD2BE05A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7465" y="1903855"/>
            <a:ext cx="5520002" cy="1047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DESTACADO</a:t>
            </a:r>
          </a:p>
        </p:txBody>
      </p:sp>
      <p:sp>
        <p:nvSpPr>
          <p:cNvPr id="11" name="Marcador de texto 72">
            <a:extLst>
              <a:ext uri="{FF2B5EF4-FFF2-40B4-BE49-F238E27FC236}">
                <a16:creationId xmlns:a16="http://schemas.microsoft.com/office/drawing/2014/main" id="{2AE5EEC3-1C8B-8F4C-B9D9-E28B6D88EA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9176" y="3346065"/>
            <a:ext cx="5543328" cy="1950242"/>
          </a:xfrm>
          <a:prstGeom prst="rect">
            <a:avLst/>
          </a:prstGeom>
        </p:spPr>
        <p:txBody>
          <a:bodyPr/>
          <a:lstStyle>
            <a:lvl1pPr marL="0" indent="0" algn="just">
              <a:spcBef>
                <a:spcPts val="100"/>
              </a:spcBef>
              <a:buNone/>
              <a:defRPr sz="1600" b="0"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pequeño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.</a:t>
            </a:r>
          </a:p>
        </p:txBody>
      </p:sp>
      <p:sp>
        <p:nvSpPr>
          <p:cNvPr id="12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13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54D6626-89B3-4C4C-8784-DAC496715A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7743" y="126162"/>
            <a:ext cx="1205070" cy="60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67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texto 72">
            <a:extLst>
              <a:ext uri="{FF2B5EF4-FFF2-40B4-BE49-F238E27FC236}">
                <a16:creationId xmlns:a16="http://schemas.microsoft.com/office/drawing/2014/main" id="{56DFAD2A-F2E0-F74A-89E8-ECCE98F861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5089" y="1885739"/>
            <a:ext cx="4721161" cy="3429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None/>
              <a:defRPr sz="13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Título párrafo</a:t>
            </a:r>
          </a:p>
        </p:txBody>
      </p:sp>
      <p:sp>
        <p:nvSpPr>
          <p:cNvPr id="20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21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22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090" y="2424902"/>
            <a:ext cx="4693536" cy="3747297"/>
          </a:xfrm>
          <a:prstGeom prst="rect">
            <a:avLst/>
          </a:prstGeom>
        </p:spPr>
        <p:txBody>
          <a:bodyPr/>
          <a:lstStyle>
            <a:lvl1pPr marL="0" indent="0" algn="just">
              <a:spcBef>
                <a:spcPts val="100"/>
              </a:spcBef>
              <a:buNone/>
              <a:defRPr sz="16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pequeño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4835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21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</p:spTree>
    <p:extLst>
      <p:ext uri="{BB962C8B-B14F-4D97-AF65-F5344CB8AC3E}">
        <p14:creationId xmlns:p14="http://schemas.microsoft.com/office/powerpoint/2010/main" val="3044245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21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5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090" y="2011175"/>
            <a:ext cx="11556390" cy="3498086"/>
          </a:xfrm>
          <a:prstGeom prst="rect">
            <a:avLst/>
          </a:prstGeom>
        </p:spPr>
        <p:txBody>
          <a:bodyPr/>
          <a:lstStyle>
            <a:lvl1pPr marL="0" indent="0" algn="just">
              <a:spcBef>
                <a:spcPts val="100"/>
              </a:spcBef>
              <a:buNone/>
              <a:defRPr sz="16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pequeño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endParaRPr lang="es-ES" dirty="0"/>
          </a:p>
          <a:p>
            <a:br>
              <a:rPr lang="es-ES" dirty="0"/>
            </a:br>
            <a:endParaRPr lang="es-ES" dirty="0"/>
          </a:p>
          <a:p>
            <a:r>
              <a:rPr lang="es-ES" dirty="0"/>
              <a:t>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80283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izq - Gráfico 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texto 72">
            <a:extLst>
              <a:ext uri="{FF2B5EF4-FFF2-40B4-BE49-F238E27FC236}">
                <a16:creationId xmlns:a16="http://schemas.microsoft.com/office/drawing/2014/main" id="{56DFAD2A-F2E0-F74A-89E8-ECCE98F861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5089" y="1885739"/>
            <a:ext cx="4721161" cy="3429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None/>
              <a:defRPr sz="13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Título párrafo</a:t>
            </a:r>
          </a:p>
        </p:txBody>
      </p:sp>
      <p:sp>
        <p:nvSpPr>
          <p:cNvPr id="20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21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22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090" y="2424902"/>
            <a:ext cx="4693536" cy="3747297"/>
          </a:xfrm>
          <a:prstGeom prst="rect">
            <a:avLst/>
          </a:prstGeom>
        </p:spPr>
        <p:txBody>
          <a:bodyPr/>
          <a:lstStyle>
            <a:lvl1pPr marL="0" indent="0" algn="just">
              <a:spcBef>
                <a:spcPts val="100"/>
              </a:spcBef>
              <a:buNone/>
              <a:defRPr sz="16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pequeño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.</a:t>
            </a:r>
          </a:p>
        </p:txBody>
      </p:sp>
      <p:sp>
        <p:nvSpPr>
          <p:cNvPr id="6" name="Marcador de gráfico 2">
            <a:extLst>
              <a:ext uri="{FF2B5EF4-FFF2-40B4-BE49-F238E27FC236}">
                <a16:creationId xmlns:a16="http://schemas.microsoft.com/office/drawing/2014/main" id="{185F0562-4270-2042-B1D5-CAF7DABDD0AF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151563" y="1885739"/>
            <a:ext cx="5345672" cy="4293184"/>
          </a:xfrm>
          <a:prstGeom prst="rect">
            <a:avLst/>
          </a:prstGeom>
        </p:spPr>
        <p:txBody>
          <a:bodyPr/>
          <a:lstStyle>
            <a:lvl1pPr>
              <a:defRPr>
                <a:latin typeface="Visuelt Pro" panose="020B0503040202040104" pitchFamily="34" charset="0"/>
              </a:defRPr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9204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21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7" name="Marcador de gráfico 2">
            <a:extLst>
              <a:ext uri="{FF2B5EF4-FFF2-40B4-BE49-F238E27FC236}">
                <a16:creationId xmlns:a16="http://schemas.microsoft.com/office/drawing/2014/main" id="{185F0562-4270-2042-B1D5-CAF7DABDD0AF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257464" y="1713870"/>
            <a:ext cx="11705935" cy="4493034"/>
          </a:xfrm>
          <a:prstGeom prst="rect">
            <a:avLst/>
          </a:prstGeom>
        </p:spPr>
        <p:txBody>
          <a:bodyPr/>
          <a:lstStyle>
            <a:lvl1pPr>
              <a:defRPr>
                <a:latin typeface="Visuelt Pro" panose="020B0503040202040104" pitchFamily="34" charset="0"/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26505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mbo 4">
            <a:extLst>
              <a:ext uri="{FF2B5EF4-FFF2-40B4-BE49-F238E27FC236}">
                <a16:creationId xmlns:a16="http://schemas.microsoft.com/office/drawing/2014/main" id="{57CD9B45-27E0-CC40-A39C-24FF77A19D3B}"/>
              </a:ext>
            </a:extLst>
          </p:cNvPr>
          <p:cNvSpPr/>
          <p:nvPr userDrawn="1"/>
        </p:nvSpPr>
        <p:spPr>
          <a:xfrm>
            <a:off x="5973945" y="757511"/>
            <a:ext cx="5379180" cy="5297909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2"/>
              </a:solidFill>
            </a:endParaRPr>
          </a:p>
        </p:txBody>
      </p:sp>
      <p:sp>
        <p:nvSpPr>
          <p:cNvPr id="6" name="Rombo 5">
            <a:extLst>
              <a:ext uri="{FF2B5EF4-FFF2-40B4-BE49-F238E27FC236}">
                <a16:creationId xmlns:a16="http://schemas.microsoft.com/office/drawing/2014/main" id="{98F20B88-4C42-F449-B1D0-F80BED20EB66}"/>
              </a:ext>
            </a:extLst>
          </p:cNvPr>
          <p:cNvSpPr/>
          <p:nvPr userDrawn="1"/>
        </p:nvSpPr>
        <p:spPr>
          <a:xfrm rot="2700000">
            <a:off x="2289035" y="-2845056"/>
            <a:ext cx="5379180" cy="5297909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2"/>
              </a:solidFill>
            </a:endParaRPr>
          </a:p>
        </p:txBody>
      </p:sp>
      <p:sp>
        <p:nvSpPr>
          <p:cNvPr id="8" name="Rombo 7">
            <a:extLst>
              <a:ext uri="{FF2B5EF4-FFF2-40B4-BE49-F238E27FC236}">
                <a16:creationId xmlns:a16="http://schemas.microsoft.com/office/drawing/2014/main" id="{9CBCBA42-EC4D-6346-AED1-F59B0909EACA}"/>
              </a:ext>
            </a:extLst>
          </p:cNvPr>
          <p:cNvSpPr/>
          <p:nvPr userDrawn="1"/>
        </p:nvSpPr>
        <p:spPr>
          <a:xfrm rot="2700000">
            <a:off x="9555683" y="4308303"/>
            <a:ext cx="5379180" cy="5297909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2"/>
              </a:solidFill>
            </a:endParaRPr>
          </a:p>
        </p:txBody>
      </p:sp>
      <p:sp>
        <p:nvSpPr>
          <p:cNvPr id="20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21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9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090" y="2011175"/>
            <a:ext cx="11556390" cy="3498086"/>
          </a:xfrm>
          <a:prstGeom prst="rect">
            <a:avLst/>
          </a:prstGeom>
        </p:spPr>
        <p:txBody>
          <a:bodyPr/>
          <a:lstStyle>
            <a:lvl1pPr marL="0" indent="0" algn="just">
              <a:spcBef>
                <a:spcPts val="100"/>
              </a:spcBef>
              <a:buNone/>
              <a:defRPr sz="16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pequeño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br>
              <a:rPr lang="es-ES" dirty="0"/>
            </a:br>
            <a:endParaRPr lang="es-ES" dirty="0"/>
          </a:p>
          <a:p>
            <a:r>
              <a:rPr lang="es-ES" dirty="0"/>
              <a:t>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01694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mbo 9">
            <a:extLst>
              <a:ext uri="{FF2B5EF4-FFF2-40B4-BE49-F238E27FC236}">
                <a16:creationId xmlns:a16="http://schemas.microsoft.com/office/drawing/2014/main" id="{57CD9B45-27E0-CC40-A39C-24FF77A19D3B}"/>
              </a:ext>
            </a:extLst>
          </p:cNvPr>
          <p:cNvSpPr/>
          <p:nvPr userDrawn="1"/>
        </p:nvSpPr>
        <p:spPr>
          <a:xfrm>
            <a:off x="1550777" y="1"/>
            <a:ext cx="5379180" cy="5297909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2"/>
              </a:solidFill>
            </a:endParaRPr>
          </a:p>
        </p:txBody>
      </p:sp>
      <p:sp>
        <p:nvSpPr>
          <p:cNvPr id="11" name="Rombo 10">
            <a:extLst>
              <a:ext uri="{FF2B5EF4-FFF2-40B4-BE49-F238E27FC236}">
                <a16:creationId xmlns:a16="http://schemas.microsoft.com/office/drawing/2014/main" id="{9CBCBA42-EC4D-6346-AED1-F59B0909EACA}"/>
              </a:ext>
            </a:extLst>
          </p:cNvPr>
          <p:cNvSpPr/>
          <p:nvPr userDrawn="1"/>
        </p:nvSpPr>
        <p:spPr>
          <a:xfrm rot="2700000">
            <a:off x="5132515" y="3550793"/>
            <a:ext cx="5379180" cy="5297909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2"/>
              </a:solidFill>
            </a:endParaRPr>
          </a:p>
        </p:txBody>
      </p:sp>
      <p:sp>
        <p:nvSpPr>
          <p:cNvPr id="20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21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9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090" y="2011175"/>
            <a:ext cx="11556390" cy="3498086"/>
          </a:xfrm>
          <a:prstGeom prst="rect">
            <a:avLst/>
          </a:prstGeom>
        </p:spPr>
        <p:txBody>
          <a:bodyPr/>
          <a:lstStyle>
            <a:lvl1pPr marL="0" indent="0" algn="just">
              <a:spcBef>
                <a:spcPts val="100"/>
              </a:spcBef>
              <a:buNone/>
              <a:defRPr sz="16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pequeño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.</a:t>
            </a:r>
          </a:p>
          <a:p>
            <a:br>
              <a:rPr lang="es-ES" dirty="0"/>
            </a:br>
            <a:endParaRPr lang="es-ES" dirty="0"/>
          </a:p>
          <a:p>
            <a:r>
              <a:rPr lang="es-ES" dirty="0"/>
              <a:t>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2066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42E1C2F-5BF7-6A4B-B25E-96F8E79151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1227" y="0"/>
            <a:ext cx="12192000" cy="6858000"/>
          </a:xfrm>
          <a:prstGeom prst="rect">
            <a:avLst/>
          </a:prstGeom>
        </p:spPr>
      </p:pic>
      <p:sp>
        <p:nvSpPr>
          <p:cNvPr id="8" name="Marcador de texto 13">
            <a:extLst>
              <a:ext uri="{FF2B5EF4-FFF2-40B4-BE49-F238E27FC236}">
                <a16:creationId xmlns:a16="http://schemas.microsoft.com/office/drawing/2014/main" id="{B6CB6766-AA25-7F46-A3DD-4D70475B90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160" y="5054600"/>
            <a:ext cx="11415107" cy="948267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100" b="0" i="0" spc="-100" baseline="0">
                <a:solidFill>
                  <a:schemeClr val="tx1"/>
                </a:solidFill>
                <a:latin typeface="Periodico Display UtLg" panose="0200050407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capítulo</a:t>
            </a:r>
          </a:p>
        </p:txBody>
      </p:sp>
    </p:spTree>
    <p:extLst>
      <p:ext uri="{BB962C8B-B14F-4D97-AF65-F5344CB8AC3E}">
        <p14:creationId xmlns:p14="http://schemas.microsoft.com/office/powerpoint/2010/main" val="5704905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 userDrawn="1"/>
        </p:nvGrpSpPr>
        <p:grpSpPr>
          <a:xfrm>
            <a:off x="-13825" y="342381"/>
            <a:ext cx="12250344" cy="6039428"/>
            <a:chOff x="-13825" y="394139"/>
            <a:chExt cx="12250344" cy="6039428"/>
          </a:xfrm>
        </p:grpSpPr>
        <p:sp>
          <p:nvSpPr>
            <p:cNvPr id="8" name="Rectángulo 7"/>
            <p:cNvSpPr/>
            <p:nvPr/>
          </p:nvSpPr>
          <p:spPr>
            <a:xfrm>
              <a:off x="-13825" y="394139"/>
              <a:ext cx="4590518" cy="22866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 rot="5400000">
              <a:off x="3777597" y="2285651"/>
              <a:ext cx="4590518" cy="22866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7646001" y="4146869"/>
              <a:ext cx="4590518" cy="22866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0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21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9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090" y="2011175"/>
            <a:ext cx="11556390" cy="3498086"/>
          </a:xfrm>
          <a:prstGeom prst="rect">
            <a:avLst/>
          </a:prstGeom>
        </p:spPr>
        <p:txBody>
          <a:bodyPr/>
          <a:lstStyle>
            <a:lvl1pPr marL="0" indent="0" algn="just">
              <a:spcBef>
                <a:spcPts val="100"/>
              </a:spcBef>
              <a:buNone/>
              <a:defRPr sz="16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pequeño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endParaRPr lang="es-ES" dirty="0"/>
          </a:p>
          <a:p>
            <a:br>
              <a:rPr lang="es-ES" dirty="0"/>
            </a:br>
            <a:endParaRPr lang="es-ES" dirty="0"/>
          </a:p>
          <a:p>
            <a:r>
              <a:rPr lang="es-ES" dirty="0"/>
              <a:t>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437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 userDrawn="1"/>
        </p:nvGrpSpPr>
        <p:grpSpPr>
          <a:xfrm>
            <a:off x="-262089" y="-525844"/>
            <a:ext cx="12832355" cy="7780192"/>
            <a:chOff x="1305877" y="625582"/>
            <a:chExt cx="10405529" cy="6074328"/>
          </a:xfrm>
        </p:grpSpPr>
        <p:sp>
          <p:nvSpPr>
            <p:cNvPr id="11" name="Rectángulo redondeado 10"/>
            <p:cNvSpPr/>
            <p:nvPr/>
          </p:nvSpPr>
          <p:spPr>
            <a:xfrm>
              <a:off x="1305877" y="625582"/>
              <a:ext cx="3110946" cy="214770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Rectángulo redondeado 13"/>
            <p:cNvSpPr/>
            <p:nvPr/>
          </p:nvSpPr>
          <p:spPr>
            <a:xfrm rot="5400000">
              <a:off x="4591316" y="3082454"/>
              <a:ext cx="3110946" cy="214770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Rectángulo redondeado 14"/>
            <p:cNvSpPr/>
            <p:nvPr/>
          </p:nvSpPr>
          <p:spPr>
            <a:xfrm>
              <a:off x="8600460" y="4552206"/>
              <a:ext cx="3110946" cy="214770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0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21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9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090" y="2011175"/>
            <a:ext cx="11556390" cy="3498086"/>
          </a:xfrm>
          <a:prstGeom prst="rect">
            <a:avLst/>
          </a:prstGeom>
        </p:spPr>
        <p:txBody>
          <a:bodyPr/>
          <a:lstStyle>
            <a:lvl1pPr marL="0" indent="0" algn="just">
              <a:spcBef>
                <a:spcPts val="100"/>
              </a:spcBef>
              <a:buNone/>
              <a:defRPr sz="16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pequeño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endParaRPr lang="es-ES" dirty="0"/>
          </a:p>
          <a:p>
            <a:br>
              <a:rPr lang="es-ES" dirty="0"/>
            </a:br>
            <a:endParaRPr lang="es-ES" dirty="0"/>
          </a:p>
          <a:p>
            <a:r>
              <a:rPr lang="es-ES" dirty="0"/>
              <a:t>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36327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 userDrawn="1"/>
        </p:nvGrpSpPr>
        <p:grpSpPr>
          <a:xfrm>
            <a:off x="-405775" y="-502629"/>
            <a:ext cx="12923973" cy="7935599"/>
            <a:chOff x="-405775" y="-502629"/>
            <a:chExt cx="12923973" cy="7935599"/>
          </a:xfrm>
        </p:grpSpPr>
        <p:sp>
          <p:nvSpPr>
            <p:cNvPr id="11" name="Elipse 10"/>
            <p:cNvSpPr/>
            <p:nvPr/>
          </p:nvSpPr>
          <p:spPr>
            <a:xfrm>
              <a:off x="-405775" y="-502629"/>
              <a:ext cx="3853868" cy="385386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Elipse 13"/>
            <p:cNvSpPr/>
            <p:nvPr/>
          </p:nvSpPr>
          <p:spPr>
            <a:xfrm>
              <a:off x="4240504" y="1652168"/>
              <a:ext cx="3853868" cy="385386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Elipse 14"/>
            <p:cNvSpPr/>
            <p:nvPr/>
          </p:nvSpPr>
          <p:spPr>
            <a:xfrm>
              <a:off x="8664330" y="3579102"/>
              <a:ext cx="3853868" cy="385386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0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21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9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090" y="2011175"/>
            <a:ext cx="11556390" cy="3498086"/>
          </a:xfrm>
          <a:prstGeom prst="rect">
            <a:avLst/>
          </a:prstGeom>
        </p:spPr>
        <p:txBody>
          <a:bodyPr/>
          <a:lstStyle>
            <a:lvl1pPr marL="0" indent="0" algn="just">
              <a:spcBef>
                <a:spcPts val="100"/>
              </a:spcBef>
              <a:buNone/>
              <a:defRPr sz="16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pequeño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/>
              <a:t>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46743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 userDrawn="1"/>
        </p:nvGrpSpPr>
        <p:grpSpPr>
          <a:xfrm>
            <a:off x="-814730" y="-893590"/>
            <a:ext cx="13835020" cy="8753026"/>
            <a:chOff x="-814730" y="-893590"/>
            <a:chExt cx="13835020" cy="8753026"/>
          </a:xfrm>
        </p:grpSpPr>
        <p:sp>
          <p:nvSpPr>
            <p:cNvPr id="12" name="Rombo 11">
              <a:extLst>
                <a:ext uri="{FF2B5EF4-FFF2-40B4-BE49-F238E27FC236}">
                  <a16:creationId xmlns:a16="http://schemas.microsoft.com/office/drawing/2014/main" id="{57CD9B45-27E0-CC40-A39C-24FF77A19D3B}"/>
                </a:ext>
              </a:extLst>
            </p:cNvPr>
            <p:cNvSpPr/>
            <p:nvPr userDrawn="1"/>
          </p:nvSpPr>
          <p:spPr>
            <a:xfrm rot="2700000">
              <a:off x="-849750" y="-858570"/>
              <a:ext cx="4635791" cy="4565751"/>
            </a:xfrm>
            <a:prstGeom prst="diamon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3" name="Rombo 12">
              <a:extLst>
                <a:ext uri="{FF2B5EF4-FFF2-40B4-BE49-F238E27FC236}">
                  <a16:creationId xmlns:a16="http://schemas.microsoft.com/office/drawing/2014/main" id="{57CD9B45-27E0-CC40-A39C-24FF77A19D3B}"/>
                </a:ext>
              </a:extLst>
            </p:cNvPr>
            <p:cNvSpPr/>
            <p:nvPr userDrawn="1"/>
          </p:nvSpPr>
          <p:spPr>
            <a:xfrm rot="631312">
              <a:off x="3847568" y="1155160"/>
              <a:ext cx="4635791" cy="4565751"/>
            </a:xfrm>
            <a:prstGeom prst="diamon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2"/>
                </a:solidFill>
              </a:endParaRPr>
            </a:p>
          </p:txBody>
        </p:sp>
        <p:sp>
          <p:nvSpPr>
            <p:cNvPr id="16" name="Rombo 15">
              <a:extLst>
                <a:ext uri="{FF2B5EF4-FFF2-40B4-BE49-F238E27FC236}">
                  <a16:creationId xmlns:a16="http://schemas.microsoft.com/office/drawing/2014/main" id="{57CD9B45-27E0-CC40-A39C-24FF77A19D3B}"/>
                </a:ext>
              </a:extLst>
            </p:cNvPr>
            <p:cNvSpPr/>
            <p:nvPr userDrawn="1"/>
          </p:nvSpPr>
          <p:spPr>
            <a:xfrm rot="2700000">
              <a:off x="8419519" y="3258665"/>
              <a:ext cx="4635791" cy="4565751"/>
            </a:xfrm>
            <a:prstGeom prst="diamon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2"/>
                </a:solidFill>
              </a:endParaRPr>
            </a:p>
          </p:txBody>
        </p:sp>
      </p:grpSp>
      <p:sp>
        <p:nvSpPr>
          <p:cNvPr id="20" name="Marcador de texto 25">
            <a:extLst>
              <a:ext uri="{FF2B5EF4-FFF2-40B4-BE49-F238E27FC236}">
                <a16:creationId xmlns:a16="http://schemas.microsoft.com/office/drawing/2014/main" id="{20E762A7-AB1F-594B-A340-FF5D4F7B0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64" y="894089"/>
            <a:ext cx="4114249" cy="52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b="1" i="0">
                <a:solidFill>
                  <a:schemeClr val="tx1"/>
                </a:solidFill>
                <a:latin typeface="Periodico Display Rg" panose="0200050408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21" name="Marcador de texto 25">
            <a:extLst>
              <a:ext uri="{FF2B5EF4-FFF2-40B4-BE49-F238E27FC236}">
                <a16:creationId xmlns:a16="http://schemas.microsoft.com/office/drawing/2014/main" id="{468D7502-58FE-6643-944A-CFE1CE85A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464" y="306003"/>
            <a:ext cx="4159359" cy="28208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b="1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00. Título capítulo</a:t>
            </a:r>
          </a:p>
        </p:txBody>
      </p:sp>
      <p:sp>
        <p:nvSpPr>
          <p:cNvPr id="9" name="Marcador de texto 72">
            <a:extLst>
              <a:ext uri="{FF2B5EF4-FFF2-40B4-BE49-F238E27FC236}">
                <a16:creationId xmlns:a16="http://schemas.microsoft.com/office/drawing/2014/main" id="{E018DC42-B9C2-B340-BB46-3221EDF869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090" y="2011175"/>
            <a:ext cx="11556390" cy="3498086"/>
          </a:xfrm>
          <a:prstGeom prst="rect">
            <a:avLst/>
          </a:prstGeom>
        </p:spPr>
        <p:txBody>
          <a:bodyPr/>
          <a:lstStyle>
            <a:lvl1pPr marL="0" indent="0" algn="just">
              <a:spcBef>
                <a:spcPts val="100"/>
              </a:spcBef>
              <a:buNone/>
              <a:defRPr sz="1600" b="0">
                <a:solidFill>
                  <a:schemeClr val="tx1"/>
                </a:solidFill>
                <a:latin typeface="Visuelt Pro" panose="020B0503040202040104" pitchFamily="34" charset="0"/>
              </a:defRPr>
            </a:lvl1pPr>
          </a:lstStyle>
          <a:p>
            <a:r>
              <a:rPr lang="es-ES" dirty="0"/>
              <a:t>Texto pequeño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sed </a:t>
            </a:r>
            <a:r>
              <a:rPr lang="es-ES" dirty="0" err="1"/>
              <a:t>diam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nibh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ut </a:t>
            </a:r>
            <a:r>
              <a:rPr lang="es-ES" dirty="0" err="1"/>
              <a:t>laoreet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magna </a:t>
            </a:r>
            <a:r>
              <a:rPr lang="es-ES" dirty="0" err="1"/>
              <a:t>aliquam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. 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endParaRPr lang="es-ES" dirty="0"/>
          </a:p>
          <a:p>
            <a:endParaRPr lang="es-ES" dirty="0"/>
          </a:p>
          <a:p>
            <a:r>
              <a:rPr lang="es-ES" dirty="0"/>
              <a:t>Ut </a:t>
            </a:r>
            <a:r>
              <a:rPr lang="es-ES" dirty="0" err="1"/>
              <a:t>wisi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 ad </a:t>
            </a:r>
            <a:r>
              <a:rPr lang="es-ES" dirty="0" err="1"/>
              <a:t>minim</a:t>
            </a:r>
            <a:r>
              <a:rPr lang="es-ES" dirty="0"/>
              <a:t> </a:t>
            </a:r>
            <a:r>
              <a:rPr lang="es-ES" dirty="0" err="1"/>
              <a:t>veniam</a:t>
            </a:r>
            <a:r>
              <a:rPr lang="es-ES" dirty="0"/>
              <a:t>,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nostrud</a:t>
            </a:r>
            <a:r>
              <a:rPr lang="es-ES" dirty="0"/>
              <a:t> </a:t>
            </a:r>
            <a:r>
              <a:rPr lang="es-ES" dirty="0" err="1"/>
              <a:t>exerci</a:t>
            </a:r>
            <a:r>
              <a:rPr lang="es-ES" dirty="0"/>
              <a:t> </a:t>
            </a:r>
            <a:r>
              <a:rPr lang="es-ES" dirty="0" err="1"/>
              <a:t>tation</a:t>
            </a:r>
            <a:r>
              <a:rPr lang="es-ES" dirty="0"/>
              <a:t> </a:t>
            </a:r>
            <a:r>
              <a:rPr lang="es-ES" dirty="0" err="1"/>
              <a:t>ullamcorper</a:t>
            </a:r>
            <a:r>
              <a:rPr lang="es-ES" dirty="0"/>
              <a:t> </a:t>
            </a:r>
            <a:r>
              <a:rPr lang="es-ES" dirty="0" err="1"/>
              <a:t>suscipit</a:t>
            </a:r>
            <a:r>
              <a:rPr lang="es-ES" dirty="0"/>
              <a:t> </a:t>
            </a:r>
            <a:r>
              <a:rPr lang="es-ES" dirty="0" err="1"/>
              <a:t>lobortis</a:t>
            </a:r>
            <a:r>
              <a:rPr lang="es-ES" dirty="0"/>
              <a:t> </a:t>
            </a:r>
            <a:r>
              <a:rPr lang="es-ES" dirty="0" err="1"/>
              <a:t>nisl</a:t>
            </a:r>
            <a:r>
              <a:rPr lang="es-ES" dirty="0"/>
              <a:t> ut </a:t>
            </a:r>
            <a:r>
              <a:rPr lang="es-ES" dirty="0" err="1"/>
              <a:t>aliquip</a:t>
            </a:r>
            <a:r>
              <a:rPr lang="es-ES" dirty="0"/>
              <a:t> ex </a:t>
            </a:r>
            <a:r>
              <a:rPr lang="es-ES" dirty="0" err="1"/>
              <a:t>ea</a:t>
            </a:r>
            <a:r>
              <a:rPr lang="es-ES" dirty="0"/>
              <a:t> commodo </a:t>
            </a:r>
            <a:r>
              <a:rPr lang="es-ES" dirty="0" err="1"/>
              <a:t>consequat</a:t>
            </a:r>
            <a:r>
              <a:rPr lang="es-ES" dirty="0"/>
              <a:t>. Destacado </a:t>
            </a:r>
            <a:r>
              <a:rPr lang="es-ES" dirty="0" err="1"/>
              <a:t>autem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eum</a:t>
            </a:r>
            <a:r>
              <a:rPr lang="es-ES" dirty="0"/>
              <a:t> </a:t>
            </a:r>
            <a:r>
              <a:rPr lang="es-ES" dirty="0" err="1"/>
              <a:t>iriure</a:t>
            </a:r>
            <a:r>
              <a:rPr lang="es-ES" dirty="0"/>
              <a:t> dolor in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, </a:t>
            </a:r>
            <a:r>
              <a:rPr lang="es-ES" dirty="0" err="1"/>
              <a:t>vel</a:t>
            </a:r>
            <a:r>
              <a:rPr lang="es-ES" dirty="0"/>
              <a:t> </a:t>
            </a:r>
            <a:r>
              <a:rPr lang="es-ES" dirty="0" err="1"/>
              <a:t>illum</a:t>
            </a:r>
            <a:r>
              <a:rPr lang="es-ES" dirty="0"/>
              <a:t> </a:t>
            </a:r>
            <a:r>
              <a:rPr lang="es-ES" dirty="0" err="1"/>
              <a:t>dolore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feugiat</a:t>
            </a:r>
            <a:r>
              <a:rPr lang="es-ES" dirty="0"/>
              <a:t>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facilisis</a:t>
            </a:r>
            <a:r>
              <a:rPr lang="es-ES" dirty="0"/>
              <a:t> at vero eros et </a:t>
            </a:r>
            <a:r>
              <a:rPr lang="es-ES" dirty="0" err="1"/>
              <a:t>accumsan</a:t>
            </a:r>
            <a:r>
              <a:rPr lang="es-ES" dirty="0"/>
              <a:t> et </a:t>
            </a:r>
            <a:r>
              <a:rPr lang="es-ES" dirty="0" err="1"/>
              <a:t>iusto</a:t>
            </a:r>
            <a:r>
              <a:rPr lang="es-ES" dirty="0"/>
              <a:t> odio </a:t>
            </a:r>
            <a:r>
              <a:rPr lang="es-ES" dirty="0" err="1"/>
              <a:t>dignissim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blandit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 </a:t>
            </a:r>
            <a:r>
              <a:rPr lang="es-ES" dirty="0" err="1"/>
              <a:t>hendrerit</a:t>
            </a:r>
            <a:r>
              <a:rPr lang="es-ES" dirty="0"/>
              <a:t> in </a:t>
            </a:r>
            <a:r>
              <a:rPr lang="es-ES" dirty="0" err="1"/>
              <a:t>vulputate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esse</a:t>
            </a:r>
            <a:r>
              <a:rPr lang="es-ES" dirty="0"/>
              <a:t>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consequat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97906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78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97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pPr marL="7701">
              <a:spcBef>
                <a:spcPts val="12"/>
              </a:spcBef>
            </a:pPr>
            <a:r>
              <a:rPr lang="es-ES" spc="-27">
                <a:solidFill>
                  <a:srgbClr val="9F9F9F"/>
                </a:solidFill>
              </a:rPr>
              <a:t>VIU</a:t>
            </a:r>
            <a:r>
              <a:rPr lang="es-ES" spc="64">
                <a:solidFill>
                  <a:srgbClr val="9F9F9F"/>
                </a:solidFill>
              </a:rPr>
              <a:t> </a:t>
            </a:r>
            <a:r>
              <a:rPr lang="es-ES" spc="-45">
                <a:solidFill>
                  <a:srgbClr val="9F9F9F"/>
                </a:solidFill>
              </a:rPr>
              <a:t>|</a:t>
            </a:r>
            <a:r>
              <a:rPr lang="es-ES" spc="64">
                <a:solidFill>
                  <a:srgbClr val="9F9F9F"/>
                </a:solidFill>
              </a:rPr>
              <a:t> </a:t>
            </a:r>
            <a:r>
              <a:rPr lang="es-ES" spc="-15">
                <a:solidFill>
                  <a:srgbClr val="9F9F9F"/>
                </a:solidFill>
              </a:rPr>
              <a:t>DOSSIER</a:t>
            </a:r>
            <a:r>
              <a:rPr lang="es-ES" spc="64">
                <a:solidFill>
                  <a:srgbClr val="9F9F9F"/>
                </a:solidFill>
              </a:rPr>
              <a:t> </a:t>
            </a:r>
            <a:r>
              <a:rPr lang="es-ES" spc="-45">
                <a:solidFill>
                  <a:srgbClr val="9F9F9F"/>
                </a:solidFill>
              </a:rPr>
              <a:t>DE</a:t>
            </a:r>
            <a:r>
              <a:rPr lang="es-ES" spc="64">
                <a:solidFill>
                  <a:srgbClr val="9F9F9F"/>
                </a:solidFill>
              </a:rPr>
              <a:t> </a:t>
            </a:r>
            <a:r>
              <a:rPr lang="es-ES" spc="-27">
                <a:solidFill>
                  <a:srgbClr val="9F9F9F"/>
                </a:solidFill>
              </a:rPr>
              <a:t>PRENSA</a:t>
            </a:r>
            <a:endParaRPr lang="es-ES" spc="-27" dirty="0">
              <a:solidFill>
                <a:srgbClr val="9F9F9F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88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23104">
              <a:spcBef>
                <a:spcPts val="15"/>
              </a:spcBef>
            </a:pPr>
            <a:fld id="{81D60167-4931-47E6-BA6A-407CBD079E47}" type="slidenum">
              <a:rPr lang="es-ES" spc="82" smtClean="0"/>
              <a:pPr marL="23104">
                <a:spcBef>
                  <a:spcPts val="15"/>
                </a:spcBef>
              </a:pPr>
              <a:t>‹Nº›</a:t>
            </a:fld>
            <a:endParaRPr lang="es-ES" spc="82" dirty="0"/>
          </a:p>
        </p:txBody>
      </p:sp>
    </p:spTree>
    <p:extLst>
      <p:ext uri="{BB962C8B-B14F-4D97-AF65-F5344CB8AC3E}">
        <p14:creationId xmlns:p14="http://schemas.microsoft.com/office/powerpoint/2010/main" val="1685195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ágono 1"/>
          <p:cNvSpPr/>
          <p:nvPr userDrawn="1"/>
        </p:nvSpPr>
        <p:spPr>
          <a:xfrm>
            <a:off x="4773651" y="649376"/>
            <a:ext cx="6415679" cy="5563416"/>
          </a:xfrm>
          <a:custGeom>
            <a:avLst/>
            <a:gdLst>
              <a:gd name="connsiteX0" fmla="*/ 0 w 5998585"/>
              <a:gd name="connsiteY0" fmla="*/ 2781709 h 5563418"/>
              <a:gd name="connsiteX1" fmla="*/ 1390855 w 5998585"/>
              <a:gd name="connsiteY1" fmla="*/ 1 h 5563418"/>
              <a:gd name="connsiteX2" fmla="*/ 4607731 w 5998585"/>
              <a:gd name="connsiteY2" fmla="*/ 1 h 5563418"/>
              <a:gd name="connsiteX3" fmla="*/ 5998585 w 5998585"/>
              <a:gd name="connsiteY3" fmla="*/ 2781709 h 5563418"/>
              <a:gd name="connsiteX4" fmla="*/ 4607731 w 5998585"/>
              <a:gd name="connsiteY4" fmla="*/ 5563417 h 5563418"/>
              <a:gd name="connsiteX5" fmla="*/ 1390855 w 5998585"/>
              <a:gd name="connsiteY5" fmla="*/ 5563417 h 5563418"/>
              <a:gd name="connsiteX6" fmla="*/ 0 w 5998585"/>
              <a:gd name="connsiteY6" fmla="*/ 2781709 h 5563418"/>
              <a:gd name="connsiteX0" fmla="*/ 0 w 6207132"/>
              <a:gd name="connsiteY0" fmla="*/ 2785719 h 5563416"/>
              <a:gd name="connsiteX1" fmla="*/ 1599402 w 6207132"/>
              <a:gd name="connsiteY1" fmla="*/ 0 h 5563416"/>
              <a:gd name="connsiteX2" fmla="*/ 4816278 w 6207132"/>
              <a:gd name="connsiteY2" fmla="*/ 0 h 5563416"/>
              <a:gd name="connsiteX3" fmla="*/ 6207132 w 6207132"/>
              <a:gd name="connsiteY3" fmla="*/ 2781708 h 5563416"/>
              <a:gd name="connsiteX4" fmla="*/ 4816278 w 6207132"/>
              <a:gd name="connsiteY4" fmla="*/ 5563416 h 5563416"/>
              <a:gd name="connsiteX5" fmla="*/ 1599402 w 6207132"/>
              <a:gd name="connsiteY5" fmla="*/ 5563416 h 5563416"/>
              <a:gd name="connsiteX6" fmla="*/ 0 w 6207132"/>
              <a:gd name="connsiteY6" fmla="*/ 2785719 h 5563416"/>
              <a:gd name="connsiteX0" fmla="*/ 0 w 6415679"/>
              <a:gd name="connsiteY0" fmla="*/ 2785719 h 5563416"/>
              <a:gd name="connsiteX1" fmla="*/ 1599402 w 6415679"/>
              <a:gd name="connsiteY1" fmla="*/ 0 h 5563416"/>
              <a:gd name="connsiteX2" fmla="*/ 4816278 w 6415679"/>
              <a:gd name="connsiteY2" fmla="*/ 0 h 5563416"/>
              <a:gd name="connsiteX3" fmla="*/ 6415679 w 6415679"/>
              <a:gd name="connsiteY3" fmla="*/ 2785718 h 5563416"/>
              <a:gd name="connsiteX4" fmla="*/ 4816278 w 6415679"/>
              <a:gd name="connsiteY4" fmla="*/ 5563416 h 5563416"/>
              <a:gd name="connsiteX5" fmla="*/ 1599402 w 6415679"/>
              <a:gd name="connsiteY5" fmla="*/ 5563416 h 5563416"/>
              <a:gd name="connsiteX6" fmla="*/ 0 w 6415679"/>
              <a:gd name="connsiteY6" fmla="*/ 2785719 h 55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15679" h="5563416">
                <a:moveTo>
                  <a:pt x="0" y="2785719"/>
                </a:moveTo>
                <a:lnTo>
                  <a:pt x="1599402" y="0"/>
                </a:lnTo>
                <a:lnTo>
                  <a:pt x="4816278" y="0"/>
                </a:lnTo>
                <a:lnTo>
                  <a:pt x="6415679" y="2785718"/>
                </a:lnTo>
                <a:lnTo>
                  <a:pt x="4816278" y="5563416"/>
                </a:lnTo>
                <a:lnTo>
                  <a:pt x="1599402" y="5563416"/>
                </a:lnTo>
                <a:lnTo>
                  <a:pt x="0" y="2785719"/>
                </a:lnTo>
                <a:close/>
              </a:path>
            </a:pathLst>
          </a:custGeom>
          <a:solidFill>
            <a:srgbClr val="E65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texto 13">
            <a:extLst>
              <a:ext uri="{FF2B5EF4-FFF2-40B4-BE49-F238E27FC236}">
                <a16:creationId xmlns:a16="http://schemas.microsoft.com/office/drawing/2014/main" id="{B6CB6766-AA25-7F46-A3DD-4D70475B90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160" y="5054600"/>
            <a:ext cx="11415107" cy="948267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100" b="0" i="0" spc="-100" baseline="0">
                <a:solidFill>
                  <a:schemeClr val="tx1"/>
                </a:solidFill>
                <a:latin typeface="Periodico Display UtLg" panose="0200050407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capítulo</a:t>
            </a:r>
          </a:p>
        </p:txBody>
      </p:sp>
    </p:spTree>
    <p:extLst>
      <p:ext uri="{BB962C8B-B14F-4D97-AF65-F5344CB8AC3E}">
        <p14:creationId xmlns:p14="http://schemas.microsoft.com/office/powerpoint/2010/main" val="38873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3">
            <a:extLst>
              <a:ext uri="{FF2B5EF4-FFF2-40B4-BE49-F238E27FC236}">
                <a16:creationId xmlns:a16="http://schemas.microsoft.com/office/drawing/2014/main" id="{B6CB6766-AA25-7F46-A3DD-4D70475B90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160" y="5054600"/>
            <a:ext cx="11415107" cy="948267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100" b="0" i="0" spc="-100" baseline="0">
                <a:solidFill>
                  <a:schemeClr val="tx1"/>
                </a:solidFill>
                <a:latin typeface="Periodico Display UtLg" panose="0200050407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capítulo</a:t>
            </a:r>
          </a:p>
        </p:txBody>
      </p:sp>
      <p:sp>
        <p:nvSpPr>
          <p:cNvPr id="4" name="Hexágono 1"/>
          <p:cNvSpPr/>
          <p:nvPr userDrawn="1"/>
        </p:nvSpPr>
        <p:spPr>
          <a:xfrm>
            <a:off x="5324017" y="439451"/>
            <a:ext cx="5562000" cy="5563416"/>
          </a:xfrm>
          <a:prstGeom prst="ellipse">
            <a:avLst/>
          </a:prstGeom>
          <a:solidFill>
            <a:srgbClr val="E65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1598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de títu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3">
            <a:extLst>
              <a:ext uri="{FF2B5EF4-FFF2-40B4-BE49-F238E27FC236}">
                <a16:creationId xmlns:a16="http://schemas.microsoft.com/office/drawing/2014/main" id="{B6CB6766-AA25-7F46-A3DD-4D70475B90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160" y="5054600"/>
            <a:ext cx="11415107" cy="948267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100" b="0" i="0" spc="-100" baseline="0">
                <a:solidFill>
                  <a:schemeClr val="tx1"/>
                </a:solidFill>
                <a:latin typeface="Periodico Display UtLg" panose="0200050407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capítulo</a:t>
            </a:r>
          </a:p>
        </p:txBody>
      </p:sp>
      <p:sp>
        <p:nvSpPr>
          <p:cNvPr id="2" name="Triángulo isósceles 1"/>
          <p:cNvSpPr/>
          <p:nvPr userDrawn="1"/>
        </p:nvSpPr>
        <p:spPr>
          <a:xfrm>
            <a:off x="5617332" y="439451"/>
            <a:ext cx="5616725" cy="556341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9510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3">
            <a:extLst>
              <a:ext uri="{FF2B5EF4-FFF2-40B4-BE49-F238E27FC236}">
                <a16:creationId xmlns:a16="http://schemas.microsoft.com/office/drawing/2014/main" id="{B6CB6766-AA25-7F46-A3DD-4D70475B90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160" y="5054600"/>
            <a:ext cx="11415107" cy="948267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100" b="0" i="0" spc="-100" baseline="0">
                <a:solidFill>
                  <a:schemeClr val="tx1"/>
                </a:solidFill>
                <a:latin typeface="Periodico Display UtLg" panose="0200050407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capítulo</a:t>
            </a:r>
          </a:p>
        </p:txBody>
      </p:sp>
      <p:sp>
        <p:nvSpPr>
          <p:cNvPr id="5" name="Hexágono 1"/>
          <p:cNvSpPr/>
          <p:nvPr userDrawn="1"/>
        </p:nvSpPr>
        <p:spPr>
          <a:xfrm>
            <a:off x="5362117" y="439451"/>
            <a:ext cx="5562000" cy="5563416"/>
          </a:xfrm>
          <a:prstGeom prst="roundRect">
            <a:avLst/>
          </a:prstGeom>
          <a:solidFill>
            <a:srgbClr val="E65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803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3">
            <a:extLst>
              <a:ext uri="{FF2B5EF4-FFF2-40B4-BE49-F238E27FC236}">
                <a16:creationId xmlns:a16="http://schemas.microsoft.com/office/drawing/2014/main" id="{B6CB6766-AA25-7F46-A3DD-4D70475B90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160" y="5054600"/>
            <a:ext cx="11415107" cy="948267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100" b="0" i="0" spc="-100" baseline="0">
                <a:solidFill>
                  <a:schemeClr val="tx1"/>
                </a:solidFill>
                <a:latin typeface="Periodico Display UtLg" panose="02000504070000020004" pitchFamily="50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Título capítulo</a:t>
            </a:r>
          </a:p>
        </p:txBody>
      </p:sp>
      <p:sp>
        <p:nvSpPr>
          <p:cNvPr id="4" name="Hexágono 1"/>
          <p:cNvSpPr/>
          <p:nvPr userDrawn="1"/>
        </p:nvSpPr>
        <p:spPr>
          <a:xfrm>
            <a:off x="5295442" y="439451"/>
            <a:ext cx="5562000" cy="5563416"/>
          </a:xfrm>
          <a:prstGeom prst="rect">
            <a:avLst/>
          </a:prstGeom>
          <a:solidFill>
            <a:srgbClr val="E65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582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24.xml"/><Relationship Id="rId34" Type="http://schemas.openxmlformats.org/officeDocument/2006/relationships/slideLayout" Target="../slideLayouts/slideLayout37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40" Type="http://schemas.openxmlformats.org/officeDocument/2006/relationships/slideLayout" Target="../slideLayouts/slideLayout43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34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43" Type="http://schemas.openxmlformats.org/officeDocument/2006/relationships/image" Target="../media/image3.png"/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947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8" r:id="rId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54D6626-89B3-4C4C-8784-DAC496715A14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0857743" y="126162"/>
            <a:ext cx="1205070" cy="60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0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703" r:id="rId3"/>
    <p:sldLayoutId id="2147483708" r:id="rId4"/>
    <p:sldLayoutId id="2147483704" r:id="rId5"/>
    <p:sldLayoutId id="2147483705" r:id="rId6"/>
    <p:sldLayoutId id="2147483706" r:id="rId7"/>
    <p:sldLayoutId id="2147483707" r:id="rId8"/>
    <p:sldLayoutId id="2147483654" r:id="rId9"/>
    <p:sldLayoutId id="2147483684" r:id="rId10"/>
    <p:sldLayoutId id="2147483689" r:id="rId11"/>
    <p:sldLayoutId id="2147483690" r:id="rId12"/>
    <p:sldLayoutId id="2147483692" r:id="rId13"/>
    <p:sldLayoutId id="2147483693" r:id="rId14"/>
    <p:sldLayoutId id="2147483695" r:id="rId15"/>
    <p:sldLayoutId id="2147483694" r:id="rId16"/>
    <p:sldLayoutId id="2147483683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656" r:id="rId23"/>
    <p:sldLayoutId id="2147483657" r:id="rId24"/>
    <p:sldLayoutId id="2147483672" r:id="rId25"/>
    <p:sldLayoutId id="2147483675" r:id="rId26"/>
    <p:sldLayoutId id="2147483674" r:id="rId27"/>
    <p:sldLayoutId id="2147483658" r:id="rId28"/>
    <p:sldLayoutId id="2147483662" r:id="rId29"/>
    <p:sldLayoutId id="2147483663" r:id="rId30"/>
    <p:sldLayoutId id="2147483664" r:id="rId31"/>
    <p:sldLayoutId id="2147483686" r:id="rId32"/>
    <p:sldLayoutId id="2147483665" r:id="rId33"/>
    <p:sldLayoutId id="2147483666" r:id="rId34"/>
    <p:sldLayoutId id="2147483676" r:id="rId35"/>
    <p:sldLayoutId id="2147483677" r:id="rId36"/>
    <p:sldLayoutId id="2147483678" r:id="rId37"/>
    <p:sldLayoutId id="2147483702" r:id="rId38"/>
    <p:sldLayoutId id="2147483679" r:id="rId39"/>
    <p:sldLayoutId id="2147483680" r:id="rId40"/>
    <p:sldLayoutId id="2147483709" r:id="rId4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000">
              <a:schemeClr val="accent2"/>
            </a:gs>
            <a:gs pos="0">
              <a:schemeClr val="bg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CEISH-CEID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446893" y="1488682"/>
            <a:ext cx="7570912" cy="563602"/>
          </a:xfrm>
        </p:spPr>
        <p:txBody>
          <a:bodyPr/>
          <a:lstStyle/>
          <a:p>
            <a:r>
              <a:rPr lang="es-ES" sz="2400" b="1" dirty="0"/>
              <a:t>PRINCIPIOS DE LA BIOÉTICA EN LA INVESTIGACIÓN </a:t>
            </a:r>
          </a:p>
        </p:txBody>
      </p:sp>
      <p:sp>
        <p:nvSpPr>
          <p:cNvPr id="5" name="Marcador de texto 2"/>
          <p:cNvSpPr txBox="1">
            <a:spLocks/>
          </p:cNvSpPr>
          <p:nvPr/>
        </p:nvSpPr>
        <p:spPr>
          <a:xfrm>
            <a:off x="446893" y="5529532"/>
            <a:ext cx="7570912" cy="867257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0" b="0" i="0" kern="1200" spc="0" baseline="0">
                <a:solidFill>
                  <a:schemeClr val="tx1"/>
                </a:solidFill>
                <a:latin typeface="Visuelt Pro" panose="020B05030402020401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4E33C133-BD73-224B-A64D-6AFAC7361EFF}"/>
              </a:ext>
            </a:extLst>
          </p:cNvPr>
          <p:cNvSpPr txBox="1">
            <a:spLocks/>
          </p:cNvSpPr>
          <p:nvPr/>
        </p:nvSpPr>
        <p:spPr>
          <a:xfrm>
            <a:off x="437466" y="5315486"/>
            <a:ext cx="7580339" cy="90239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5400" b="0" i="0" kern="1200" spc="-100" baseline="0">
                <a:solidFill>
                  <a:schemeClr val="tx1"/>
                </a:solidFill>
                <a:latin typeface="Periodico Display UtLg" panose="02000504070000020004" pitchFamily="50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/>
              <a:t>Mª Carmen Martorell Martínez</a:t>
            </a:r>
          </a:p>
          <a:p>
            <a:r>
              <a:rPr lang="es-ES" sz="1600" b="1" dirty="0"/>
              <a:t>Secretaría Técnica del CEISH-CEID</a:t>
            </a:r>
          </a:p>
          <a:p>
            <a:r>
              <a:rPr lang="es-ES" sz="1600" b="1" dirty="0"/>
              <a:t>secretariaceid@campusviu.es</a:t>
            </a:r>
          </a:p>
          <a:p>
            <a:endParaRPr lang="es-ES" sz="2000" i="1" dirty="0"/>
          </a:p>
        </p:txBody>
      </p:sp>
    </p:spTree>
    <p:extLst>
      <p:ext uri="{BB962C8B-B14F-4D97-AF65-F5344CB8AC3E}">
        <p14:creationId xmlns:p14="http://schemas.microsoft.com/office/powerpoint/2010/main" val="3459278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2A049A5-9817-4B9C-85FD-ADE8F08DE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72" y="452437"/>
            <a:ext cx="8662228" cy="6008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4479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01CEDE3-0542-47FF-A62F-2422D932B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25" y="442384"/>
            <a:ext cx="8763000" cy="621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0192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C7524D7-FD7A-41E4-AE13-5C6F9592D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83" y="315260"/>
            <a:ext cx="8324849" cy="6343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033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989203F-0E4D-4E3F-A1A2-196B5C9E1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67" y="654050"/>
            <a:ext cx="8318500" cy="5869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2654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322D957-1BA7-49CA-9F10-BE125A719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85" y="255054"/>
            <a:ext cx="8228781" cy="6160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4999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051C1AF-EF7A-401B-AEF4-9511B0D82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49" y="585787"/>
            <a:ext cx="8854017" cy="5821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4582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69BFEC3-64B9-46A1-884C-C5652E802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79" y="423862"/>
            <a:ext cx="8639175" cy="6010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4576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58B50DE-DF9F-4CC4-A5BB-DADED7E9F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852487"/>
            <a:ext cx="8584278" cy="5277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48443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69AFA4F-9669-4CFB-9B03-EB2366EBC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22" y="319087"/>
            <a:ext cx="8620125" cy="6219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5439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04C47E2-2BA8-42C4-81F3-F2C68B923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91" y="347662"/>
            <a:ext cx="8591550" cy="6162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0855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5000">
                <a:schemeClr val="accent3"/>
              </a:gs>
              <a:gs pos="0">
                <a:schemeClr val="bg2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82CB293-B9D6-4418-BBD5-6EA007BA8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837" y="525160"/>
            <a:ext cx="8543925" cy="5962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5106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47D1EB3-1287-4D45-B948-437A2588A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37" y="624945"/>
            <a:ext cx="8162925" cy="5743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2024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82106E8-809A-4022-8E84-30DFC19DD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779" y="525160"/>
            <a:ext cx="8059488" cy="6020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8919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398D4FD-B2F3-4A6B-A135-BAD7DD187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00" y="333045"/>
            <a:ext cx="8319833" cy="6191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5990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88EC9D8-AF8F-461E-B505-BA78F3775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79" y="337888"/>
            <a:ext cx="8320088" cy="6182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8836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7A6FF86-9718-493A-A9EE-AAA91B43D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50" y="480484"/>
            <a:ext cx="8169550" cy="6053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928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C39653A-9678-4965-BCA7-CEBBD1A7D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49" y="203727"/>
            <a:ext cx="8438920" cy="6255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9291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FC9B0C2-70D3-4445-BFF1-ED6300498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67" y="281516"/>
            <a:ext cx="8356600" cy="6159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7263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296B6F5-9FC1-4E9F-A8E7-3C6D040FA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98" y="316971"/>
            <a:ext cx="8378632" cy="6109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6432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EC6DD2E-E640-460B-9B86-B8D97542A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47" y="375102"/>
            <a:ext cx="8171920" cy="6171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6925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A0FD4EA-C3DC-446C-B55D-83C796B34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51" y="203727"/>
            <a:ext cx="8744450" cy="6349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9996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11470">
                <a:srgbClr val="F2A88A"/>
              </a:gs>
              <a:gs pos="900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3FC4F40-9C10-4234-90EC-9CE437039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94" y="598525"/>
            <a:ext cx="8539505" cy="6002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1611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88E083F-0811-4E77-9A44-8E004A083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93" y="366184"/>
            <a:ext cx="8377007" cy="6270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1229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AC76A9B-E1E2-4AF4-8E76-258F781AD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50" y="748679"/>
            <a:ext cx="8565619" cy="5550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9112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82C95D7-75A0-41D4-9F6D-F1388AC96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04" y="525160"/>
            <a:ext cx="8620125" cy="5829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49791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17BEF78-8670-41FB-9F60-0C9BA5095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58" y="357187"/>
            <a:ext cx="8743950" cy="6143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1406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E683B92-2F99-478C-BCB9-DE33F1D52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85" y="311150"/>
            <a:ext cx="8655348" cy="6304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53930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1CA07BA-B5D8-482D-B010-5355FC78D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7" y="381529"/>
            <a:ext cx="8582025" cy="6315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71090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F33B519-76C3-4A22-A974-DF5ADC9CF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91" y="375179"/>
            <a:ext cx="8820150" cy="6276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05942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0810937-D771-4E9A-942B-74B8A24B2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54" y="275911"/>
            <a:ext cx="8393113" cy="6306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33576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39BD007-AE64-4D01-82FD-980C7A5B9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6" y="316066"/>
            <a:ext cx="8342841" cy="6225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84188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05E10DB-CC86-452C-9583-4E4C6B8F2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33" y="319087"/>
            <a:ext cx="8229600" cy="6219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8330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07612F4-C2D6-4D86-B209-4F4ED2A2F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506" y="525159"/>
            <a:ext cx="8283694" cy="5983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20541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01B0815-71AF-4533-9596-AC2877809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25" y="203727"/>
            <a:ext cx="8856408" cy="6426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1466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B1D2FA1-B9D9-48BB-B32A-82B0CEF3C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60" y="290512"/>
            <a:ext cx="8705850" cy="6276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00119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/>
              <a:t>¡¡ Gracias </a:t>
            </a:r>
            <a:r>
              <a:rPr lang="es-ES" dirty="0"/>
              <a:t>!!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10707" y="521883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600" b="1" spc="-100" dirty="0">
                <a:latin typeface="Periodico Display UtLg" panose="02000504070000020004" pitchFamily="50" charset="0"/>
                <a:cs typeface="Times New Roman" panose="02020603050405020304" pitchFamily="18" charset="0"/>
              </a:rPr>
              <a:t>Mª Carmen Martorell Martínez</a:t>
            </a:r>
          </a:p>
          <a:p>
            <a:r>
              <a:rPr lang="es-ES" sz="1600" b="1" spc="-100" dirty="0">
                <a:latin typeface="Periodico Display UtLg" panose="02000504070000020004" pitchFamily="50" charset="0"/>
                <a:cs typeface="Times New Roman" panose="02020603050405020304" pitchFamily="18" charset="0"/>
              </a:rPr>
              <a:t>Secretaría Técnica del CEISH-CEID</a:t>
            </a:r>
          </a:p>
          <a:p>
            <a:r>
              <a:rPr lang="es-ES" sz="1600" b="1" spc="-100" dirty="0">
                <a:latin typeface="Periodico Display UtLg" panose="02000504070000020004" pitchFamily="50" charset="0"/>
                <a:cs typeface="Times New Roman" panose="02020603050405020304" pitchFamily="18" charset="0"/>
              </a:rPr>
              <a:t>secretariaceid@campusviu.es</a:t>
            </a:r>
          </a:p>
        </p:txBody>
      </p:sp>
    </p:spTree>
    <p:extLst>
      <p:ext uri="{BB962C8B-B14F-4D97-AF65-F5344CB8AC3E}">
        <p14:creationId xmlns:p14="http://schemas.microsoft.com/office/powerpoint/2010/main" val="3043441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CD8BA72-DCDB-4328-8B3D-35F9ACB57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134" y="854078"/>
            <a:ext cx="8367864" cy="5227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7475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CBC6250-D107-418F-AE1F-AC827289D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0229"/>
            <a:ext cx="8467775" cy="6237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9665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6FF62C9-DD07-4677-81A8-6DE04981F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96" y="455612"/>
            <a:ext cx="8296275" cy="6200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85150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8B77D41-AE31-45EF-A6D4-6F6DECC21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08" y="392112"/>
            <a:ext cx="8553450" cy="6276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407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6" y="385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object 6"/>
          <p:cNvSpPr txBox="1"/>
          <p:nvPr/>
        </p:nvSpPr>
        <p:spPr>
          <a:xfrm>
            <a:off x="5365631" y="3429000"/>
            <a:ext cx="1733909" cy="2115689"/>
          </a:xfrm>
          <a:prstGeom prst="rect">
            <a:avLst/>
          </a:prstGeom>
        </p:spPr>
        <p:txBody>
          <a:bodyPr vert="horz" wrap="square" lIns="0" tIns="244901" rIns="0" bIns="0" rtlCol="0">
            <a:spAutoFit/>
          </a:bodyPr>
          <a:lstStyle/>
          <a:p>
            <a:pPr marL="7701" marR="3081">
              <a:spcBef>
                <a:spcPts val="464"/>
              </a:spcBef>
            </a:pPr>
            <a:endParaRPr lang="es-ES" sz="1486" spc="18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701">
              <a:spcBef>
                <a:spcPts val="1928"/>
              </a:spcBef>
            </a:pPr>
            <a:endParaRPr lang="es-ES" sz="6003" b="1" spc="15" dirty="0">
              <a:solidFill>
                <a:srgbClr val="E65014"/>
              </a:solidFill>
              <a:latin typeface="Arial"/>
              <a:cs typeface="Arial"/>
            </a:endParaRPr>
          </a:p>
          <a:p>
            <a:pPr marL="7701">
              <a:spcBef>
                <a:spcPts val="1928"/>
              </a:spcBef>
            </a:pPr>
            <a:endParaRPr sz="1486" spc="18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70875" y="5305244"/>
            <a:ext cx="1892061" cy="1552755"/>
          </a:xfrm>
          <a:custGeom>
            <a:avLst/>
            <a:gdLst/>
            <a:ahLst/>
            <a:cxnLst/>
            <a:rect l="l" t="t" r="r" b="b"/>
            <a:pathLst>
              <a:path w="6327775" h="3678554">
                <a:moveTo>
                  <a:pt x="4457300" y="0"/>
                </a:moveTo>
                <a:lnTo>
                  <a:pt x="4412252" y="306"/>
                </a:lnTo>
                <a:lnTo>
                  <a:pt x="4367212" y="1227"/>
                </a:lnTo>
                <a:lnTo>
                  <a:pt x="4322185" y="2761"/>
                </a:lnTo>
                <a:lnTo>
                  <a:pt x="4277178" y="4910"/>
                </a:lnTo>
                <a:lnTo>
                  <a:pt x="4232199" y="7671"/>
                </a:lnTo>
                <a:lnTo>
                  <a:pt x="4187254" y="11047"/>
                </a:lnTo>
                <a:lnTo>
                  <a:pt x="4142349" y="15037"/>
                </a:lnTo>
                <a:lnTo>
                  <a:pt x="4097493" y="19640"/>
                </a:lnTo>
                <a:lnTo>
                  <a:pt x="4052691" y="24857"/>
                </a:lnTo>
                <a:lnTo>
                  <a:pt x="4007950" y="30687"/>
                </a:lnTo>
                <a:lnTo>
                  <a:pt x="3963277" y="37132"/>
                </a:lnTo>
                <a:lnTo>
                  <a:pt x="3918679" y="44190"/>
                </a:lnTo>
                <a:lnTo>
                  <a:pt x="3874163" y="51862"/>
                </a:lnTo>
                <a:lnTo>
                  <a:pt x="3829735" y="60148"/>
                </a:lnTo>
                <a:lnTo>
                  <a:pt x="3785403" y="69047"/>
                </a:lnTo>
                <a:lnTo>
                  <a:pt x="3741172" y="78561"/>
                </a:lnTo>
                <a:lnTo>
                  <a:pt x="3697051" y="88688"/>
                </a:lnTo>
                <a:lnTo>
                  <a:pt x="3653046" y="99428"/>
                </a:lnTo>
                <a:lnTo>
                  <a:pt x="3609163" y="110783"/>
                </a:lnTo>
                <a:lnTo>
                  <a:pt x="3565409" y="122751"/>
                </a:lnTo>
                <a:lnTo>
                  <a:pt x="3521792" y="135333"/>
                </a:lnTo>
                <a:lnTo>
                  <a:pt x="3478318" y="148529"/>
                </a:lnTo>
                <a:lnTo>
                  <a:pt x="3434993" y="162339"/>
                </a:lnTo>
                <a:lnTo>
                  <a:pt x="3391825" y="176762"/>
                </a:lnTo>
                <a:lnTo>
                  <a:pt x="3348821" y="191799"/>
                </a:lnTo>
                <a:lnTo>
                  <a:pt x="3305987" y="207450"/>
                </a:lnTo>
                <a:lnTo>
                  <a:pt x="3263329" y="223715"/>
                </a:lnTo>
                <a:lnTo>
                  <a:pt x="3220856" y="240593"/>
                </a:lnTo>
                <a:lnTo>
                  <a:pt x="3178573" y="258085"/>
                </a:lnTo>
                <a:lnTo>
                  <a:pt x="3136488" y="276191"/>
                </a:lnTo>
                <a:lnTo>
                  <a:pt x="3094607" y="294911"/>
                </a:lnTo>
                <a:lnTo>
                  <a:pt x="3052938" y="314244"/>
                </a:lnTo>
                <a:lnTo>
                  <a:pt x="3011486" y="334191"/>
                </a:lnTo>
                <a:lnTo>
                  <a:pt x="2970259" y="354752"/>
                </a:lnTo>
                <a:lnTo>
                  <a:pt x="2929263" y="375927"/>
                </a:lnTo>
                <a:lnTo>
                  <a:pt x="2888506" y="397715"/>
                </a:lnTo>
                <a:lnTo>
                  <a:pt x="2847994" y="420117"/>
                </a:lnTo>
                <a:lnTo>
                  <a:pt x="2807734" y="443133"/>
                </a:lnTo>
                <a:lnTo>
                  <a:pt x="2767732" y="466763"/>
                </a:lnTo>
                <a:lnTo>
                  <a:pt x="2727997" y="491007"/>
                </a:lnTo>
                <a:lnTo>
                  <a:pt x="2688533" y="515864"/>
                </a:lnTo>
                <a:lnTo>
                  <a:pt x="2649349" y="541335"/>
                </a:lnTo>
                <a:lnTo>
                  <a:pt x="2610451" y="567420"/>
                </a:lnTo>
                <a:lnTo>
                  <a:pt x="2571846" y="594118"/>
                </a:lnTo>
                <a:lnTo>
                  <a:pt x="2533540" y="621430"/>
                </a:lnTo>
                <a:lnTo>
                  <a:pt x="2495541" y="649356"/>
                </a:lnTo>
                <a:lnTo>
                  <a:pt x="2457855" y="677896"/>
                </a:lnTo>
                <a:lnTo>
                  <a:pt x="2420489" y="707050"/>
                </a:lnTo>
                <a:lnTo>
                  <a:pt x="2383450" y="736817"/>
                </a:lnTo>
                <a:lnTo>
                  <a:pt x="2346744" y="767198"/>
                </a:lnTo>
                <a:lnTo>
                  <a:pt x="2310379" y="798193"/>
                </a:lnTo>
                <a:lnTo>
                  <a:pt x="2274362" y="829801"/>
                </a:lnTo>
                <a:lnTo>
                  <a:pt x="2238698" y="862024"/>
                </a:lnTo>
                <a:lnTo>
                  <a:pt x="2203396" y="894860"/>
                </a:lnTo>
                <a:lnTo>
                  <a:pt x="2168461" y="928310"/>
                </a:lnTo>
                <a:lnTo>
                  <a:pt x="2133900" y="962373"/>
                </a:lnTo>
                <a:lnTo>
                  <a:pt x="835689" y="2260585"/>
                </a:lnTo>
                <a:lnTo>
                  <a:pt x="801625" y="2295145"/>
                </a:lnTo>
                <a:lnTo>
                  <a:pt x="768175" y="2330080"/>
                </a:lnTo>
                <a:lnTo>
                  <a:pt x="735338" y="2365383"/>
                </a:lnTo>
                <a:lnTo>
                  <a:pt x="703116" y="2401046"/>
                </a:lnTo>
                <a:lnTo>
                  <a:pt x="671507" y="2437064"/>
                </a:lnTo>
                <a:lnTo>
                  <a:pt x="640512" y="2473429"/>
                </a:lnTo>
                <a:lnTo>
                  <a:pt x="610130" y="2510134"/>
                </a:lnTo>
                <a:lnTo>
                  <a:pt x="580363" y="2547173"/>
                </a:lnTo>
                <a:lnTo>
                  <a:pt x="551209" y="2584539"/>
                </a:lnTo>
                <a:lnTo>
                  <a:pt x="522669" y="2622225"/>
                </a:lnTo>
                <a:lnTo>
                  <a:pt x="494743" y="2660224"/>
                </a:lnTo>
                <a:lnTo>
                  <a:pt x="467430" y="2698530"/>
                </a:lnTo>
                <a:lnTo>
                  <a:pt x="440732" y="2737135"/>
                </a:lnTo>
                <a:lnTo>
                  <a:pt x="414647" y="2776033"/>
                </a:lnTo>
                <a:lnTo>
                  <a:pt x="389176" y="2815217"/>
                </a:lnTo>
                <a:lnTo>
                  <a:pt x="364318" y="2854681"/>
                </a:lnTo>
                <a:lnTo>
                  <a:pt x="340074" y="2894417"/>
                </a:lnTo>
                <a:lnTo>
                  <a:pt x="316444" y="2934418"/>
                </a:lnTo>
                <a:lnTo>
                  <a:pt x="293428" y="2974678"/>
                </a:lnTo>
                <a:lnTo>
                  <a:pt x="271026" y="3015190"/>
                </a:lnTo>
                <a:lnTo>
                  <a:pt x="249237" y="3055947"/>
                </a:lnTo>
                <a:lnTo>
                  <a:pt x="228062" y="3096942"/>
                </a:lnTo>
                <a:lnTo>
                  <a:pt x="207501" y="3138170"/>
                </a:lnTo>
                <a:lnTo>
                  <a:pt x="187554" y="3179621"/>
                </a:lnTo>
                <a:lnTo>
                  <a:pt x="168221" y="3221291"/>
                </a:lnTo>
                <a:lnTo>
                  <a:pt x="149501" y="3263172"/>
                </a:lnTo>
                <a:lnTo>
                  <a:pt x="131395" y="3305257"/>
                </a:lnTo>
                <a:lnTo>
                  <a:pt x="113902" y="3347539"/>
                </a:lnTo>
                <a:lnTo>
                  <a:pt x="97024" y="3390012"/>
                </a:lnTo>
                <a:lnTo>
                  <a:pt x="80759" y="3432670"/>
                </a:lnTo>
                <a:lnTo>
                  <a:pt x="65108" y="3475504"/>
                </a:lnTo>
                <a:lnTo>
                  <a:pt x="50071" y="3518508"/>
                </a:lnTo>
                <a:lnTo>
                  <a:pt x="35648" y="3561676"/>
                </a:lnTo>
                <a:lnTo>
                  <a:pt x="21838" y="3605000"/>
                </a:lnTo>
                <a:lnTo>
                  <a:pt x="8642" y="3648474"/>
                </a:lnTo>
                <a:lnTo>
                  <a:pt x="0" y="3678434"/>
                </a:lnTo>
                <a:lnTo>
                  <a:pt x="6327226" y="3678434"/>
                </a:lnTo>
                <a:lnTo>
                  <a:pt x="6327226" y="583383"/>
                </a:lnTo>
                <a:lnTo>
                  <a:pt x="6304144" y="567420"/>
                </a:lnTo>
                <a:lnTo>
                  <a:pt x="6265246" y="541335"/>
                </a:lnTo>
                <a:lnTo>
                  <a:pt x="6226062" y="515864"/>
                </a:lnTo>
                <a:lnTo>
                  <a:pt x="6186599" y="491007"/>
                </a:lnTo>
                <a:lnTo>
                  <a:pt x="6146863" y="466763"/>
                </a:lnTo>
                <a:lnTo>
                  <a:pt x="6106862" y="443133"/>
                </a:lnTo>
                <a:lnTo>
                  <a:pt x="6066602" y="420117"/>
                </a:lnTo>
                <a:lnTo>
                  <a:pt x="6026090" y="397715"/>
                </a:lnTo>
                <a:lnTo>
                  <a:pt x="5985333" y="375927"/>
                </a:lnTo>
                <a:lnTo>
                  <a:pt x="5944338" y="354752"/>
                </a:lnTo>
                <a:lnTo>
                  <a:pt x="5903111" y="334191"/>
                </a:lnTo>
                <a:lnTo>
                  <a:pt x="5861659" y="314244"/>
                </a:lnTo>
                <a:lnTo>
                  <a:pt x="5819989" y="294911"/>
                </a:lnTo>
                <a:lnTo>
                  <a:pt x="5778109" y="276191"/>
                </a:lnTo>
                <a:lnTo>
                  <a:pt x="5736024" y="258085"/>
                </a:lnTo>
                <a:lnTo>
                  <a:pt x="5693741" y="240593"/>
                </a:lnTo>
                <a:lnTo>
                  <a:pt x="5651268" y="223715"/>
                </a:lnTo>
                <a:lnTo>
                  <a:pt x="5608611" y="207450"/>
                </a:lnTo>
                <a:lnTo>
                  <a:pt x="5565777" y="191799"/>
                </a:lnTo>
                <a:lnTo>
                  <a:pt x="5522773" y="176762"/>
                </a:lnTo>
                <a:lnTo>
                  <a:pt x="5479605" y="162339"/>
                </a:lnTo>
                <a:lnTo>
                  <a:pt x="5436280" y="148529"/>
                </a:lnTo>
                <a:lnTo>
                  <a:pt x="5392806" y="135333"/>
                </a:lnTo>
                <a:lnTo>
                  <a:pt x="5349189" y="122751"/>
                </a:lnTo>
                <a:lnTo>
                  <a:pt x="5305436" y="110783"/>
                </a:lnTo>
                <a:lnTo>
                  <a:pt x="5261553" y="99428"/>
                </a:lnTo>
                <a:lnTo>
                  <a:pt x="5217547" y="88688"/>
                </a:lnTo>
                <a:lnTo>
                  <a:pt x="5173426" y="78561"/>
                </a:lnTo>
                <a:lnTo>
                  <a:pt x="5129196" y="69047"/>
                </a:lnTo>
                <a:lnTo>
                  <a:pt x="5084864" y="60148"/>
                </a:lnTo>
                <a:lnTo>
                  <a:pt x="5040436" y="51862"/>
                </a:lnTo>
                <a:lnTo>
                  <a:pt x="4995920" y="44190"/>
                </a:lnTo>
                <a:lnTo>
                  <a:pt x="4951322" y="37132"/>
                </a:lnTo>
                <a:lnTo>
                  <a:pt x="4906649" y="30687"/>
                </a:lnTo>
                <a:lnTo>
                  <a:pt x="4861908" y="24857"/>
                </a:lnTo>
                <a:lnTo>
                  <a:pt x="4817106" y="19640"/>
                </a:lnTo>
                <a:lnTo>
                  <a:pt x="4772250" y="15037"/>
                </a:lnTo>
                <a:lnTo>
                  <a:pt x="4727345" y="11047"/>
                </a:lnTo>
                <a:lnTo>
                  <a:pt x="4682400" y="7671"/>
                </a:lnTo>
                <a:lnTo>
                  <a:pt x="4637421" y="4910"/>
                </a:lnTo>
                <a:lnTo>
                  <a:pt x="4592414" y="2761"/>
                </a:lnTo>
                <a:lnTo>
                  <a:pt x="4547388" y="1227"/>
                </a:lnTo>
                <a:lnTo>
                  <a:pt x="4502347" y="306"/>
                </a:lnTo>
                <a:lnTo>
                  <a:pt x="44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 txBox="1"/>
          <p:nvPr/>
        </p:nvSpPr>
        <p:spPr>
          <a:xfrm>
            <a:off x="1371599" y="3429000"/>
            <a:ext cx="1777041" cy="1465010"/>
          </a:xfrm>
          <a:prstGeom prst="rect">
            <a:avLst/>
          </a:prstGeom>
        </p:spPr>
        <p:txBody>
          <a:bodyPr vert="horz" wrap="square" lIns="0" tIns="246056" rIns="0" bIns="0" rtlCol="0">
            <a:spAutoFit/>
          </a:bodyPr>
          <a:lstStyle/>
          <a:p>
            <a:pPr marL="7701">
              <a:spcBef>
                <a:spcPts val="1937"/>
              </a:spcBef>
            </a:pPr>
            <a:endParaRPr sz="6003" dirty="0">
              <a:latin typeface="Arial"/>
              <a:cs typeface="Arial"/>
            </a:endParaRPr>
          </a:p>
          <a:p>
            <a:pPr marL="11552">
              <a:spcBef>
                <a:spcPts val="485"/>
              </a:spcBef>
            </a:pPr>
            <a:endParaRPr sz="1486" dirty="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EC74BAD-F144-4157-9A34-A2D64F2C5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4" y="203727"/>
            <a:ext cx="1285732" cy="6428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FF14449-F1AF-4451-B185-EB0A49335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167" y="256706"/>
            <a:ext cx="8650033" cy="6344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59059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C2DCC411-B3C8-4244-9CDA-9678B9488E6C}" vid="{A5D7C5B2-A19E-450C-B852-18163B2E3BAF}"/>
    </a:ext>
  </a:extLst>
</a:theme>
</file>

<file path=ppt/theme/theme2.xml><?xml version="1.0" encoding="utf-8"?>
<a:theme xmlns:a="http://schemas.openxmlformats.org/drawingml/2006/main" name="Diseño personalizado">
  <a:themeElements>
    <a:clrScheme name="Personalizado 4">
      <a:dk1>
        <a:srgbClr val="000000"/>
      </a:dk1>
      <a:lt1>
        <a:srgbClr val="FFFFFF"/>
      </a:lt1>
      <a:dk2>
        <a:srgbClr val="E7E6E6"/>
      </a:dk2>
      <a:lt2>
        <a:srgbClr val="E45115"/>
      </a:lt2>
      <a:accent1>
        <a:srgbClr val="E45115"/>
      </a:accent1>
      <a:accent2>
        <a:srgbClr val="EC7240"/>
      </a:accent2>
      <a:accent3>
        <a:srgbClr val="F2A788"/>
      </a:accent3>
      <a:accent4>
        <a:srgbClr val="F19672"/>
      </a:accent4>
      <a:accent5>
        <a:srgbClr val="F5B8A0"/>
      </a:accent5>
      <a:accent6>
        <a:srgbClr val="FEEDE5"/>
      </a:accent6>
      <a:hlink>
        <a:srgbClr val="000000"/>
      </a:hlink>
      <a:folHlink>
        <a:srgbClr val="0000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C2DCC411-B3C8-4244-9CDA-9678B9488E6C}" vid="{8E543D27-EC12-47B4-8550-945181FA6CB6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C262BAEA93704DBD8F15048CB7E37F" ma:contentTypeVersion="18" ma:contentTypeDescription="Create a new document." ma:contentTypeScope="" ma:versionID="8f7589fcb28eabf07f7a2f317a6c3a53">
  <xsd:schema xmlns:xsd="http://www.w3.org/2001/XMLSchema" xmlns:xs="http://www.w3.org/2001/XMLSchema" xmlns:p="http://schemas.microsoft.com/office/2006/metadata/properties" xmlns:ns3="446359f1-16f9-495e-af62-bb5a878887e3" xmlns:ns4="7b68aaf9-9a58-4e56-8f00-5c984624b4cd" targetNamespace="http://schemas.microsoft.com/office/2006/metadata/properties" ma:root="true" ma:fieldsID="f0ee360f7bf187f8ae35abb8c75153c7" ns3:_="" ns4:_="">
    <xsd:import namespace="446359f1-16f9-495e-af62-bb5a878887e3"/>
    <xsd:import namespace="7b68aaf9-9a58-4e56-8f00-5c984624b4c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359f1-16f9-495e-af62-bb5a878887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68aaf9-9a58-4e56-8f00-5c984624b4c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46359f1-16f9-495e-af62-bb5a878887e3" xsi:nil="true"/>
  </documentManagement>
</p:properties>
</file>

<file path=customXml/itemProps1.xml><?xml version="1.0" encoding="utf-8"?>
<ds:datastoreItem xmlns:ds="http://schemas.openxmlformats.org/officeDocument/2006/customXml" ds:itemID="{78EB7E94-5034-41F7-9104-F212B06CF1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6359f1-16f9-495e-af62-bb5a878887e3"/>
    <ds:schemaRef ds:uri="7b68aaf9-9a58-4e56-8f00-5c984624b4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51715E8-08EC-4AF4-B3C1-637F8F2F3B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FBECF7-D426-49C0-9BBC-5372EE5D2150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446359f1-16f9-495e-af62-bb5a878887e3"/>
    <ds:schemaRef ds:uri="http://purl.org/dc/terms/"/>
    <ds:schemaRef ds:uri="7b68aaf9-9a58-4e56-8f00-5c984624b4cd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Nueva Identidad VIU - Plantilla</Template>
  <TotalTime>1699</TotalTime>
  <Words>37</Words>
  <Application>Microsoft Office PowerPoint</Application>
  <PresentationFormat>Panorámica</PresentationFormat>
  <Paragraphs>49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42</vt:i4>
      </vt:variant>
    </vt:vector>
  </HeadingPairs>
  <TitlesOfParts>
    <vt:vector size="53" baseType="lpstr">
      <vt:lpstr>Arial</vt:lpstr>
      <vt:lpstr>Brown-Light</vt:lpstr>
      <vt:lpstr>Calibri</vt:lpstr>
      <vt:lpstr>Microsoft Sans Serif</vt:lpstr>
      <vt:lpstr>Periodico Display Rg</vt:lpstr>
      <vt:lpstr>Periodico Display UtLg</vt:lpstr>
      <vt:lpstr>Times New Roman</vt:lpstr>
      <vt:lpstr>Trebuchet MS</vt:lpstr>
      <vt:lpstr>Visuelt Pro</vt:lpstr>
      <vt:lpstr>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Planeta Sistemas y OPeraciones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Alba de Juan Mora</dc:creator>
  <cp:lastModifiedBy>Maria Carmen Martorell Martínez</cp:lastModifiedBy>
  <cp:revision>217</cp:revision>
  <dcterms:created xsi:type="dcterms:W3CDTF">2021-09-29T10:24:19Z</dcterms:created>
  <dcterms:modified xsi:type="dcterms:W3CDTF">2024-03-04T15:40:02Z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0x01010044C262BAEA93704DBD8F15048CB7E37F</vt:lpwstr>
  </property>
</Properties>
</file>